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60" r:id="rId7"/>
    <p:sldId id="261" r:id="rId8"/>
    <p:sldId id="262" r:id="rId9"/>
    <p:sldId id="263" r:id="rId10"/>
    <p:sldId id="264" r:id="rId11"/>
    <p:sldId id="265" r:id="rId12"/>
    <p:sldId id="266" r:id="rId13"/>
    <p:sldId id="267" r:id="rId14"/>
    <p:sldId id="269" r:id="rId15"/>
    <p:sldId id="270" r:id="rId16"/>
    <p:sldId id="271" r:id="rId17"/>
    <p:sldId id="272" r:id="rId18"/>
    <p:sldId id="273" r:id="rId19"/>
    <p:sldId id="274" r:id="rId20"/>
    <p:sldId id="275" r:id="rId21"/>
    <p:sldId id="282" r:id="rId22"/>
    <p:sldId id="276" r:id="rId23"/>
    <p:sldId id="277" r:id="rId24"/>
    <p:sldId id="278" r:id="rId25"/>
    <p:sldId id="280" r:id="rId26"/>
    <p:sldId id="281"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diagrams/_rels/data2.xml.rels><?xml version="1.0" encoding="UTF-8" standalone="yes"?>
<Relationships xmlns="http://schemas.openxmlformats.org/package/2006/relationships"><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0.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387495E-646E-4DE0-8659-23F254FB703F}" type="doc">
      <dgm:prSet loTypeId="urn:microsoft.com/office/officeart/2005/8/layout/lProcess2" loCatId="list" qsTypeId="urn:microsoft.com/office/officeart/2005/8/quickstyle/simple1" qsCatId="simple" csTypeId="urn:microsoft.com/office/officeart/2005/8/colors/colorful1#1" csCatId="colorful" phldr="1"/>
      <dgm:spPr/>
      <dgm:t>
        <a:bodyPr/>
        <a:lstStyle/>
        <a:p>
          <a:endParaRPr lang="en-US"/>
        </a:p>
      </dgm:t>
    </dgm:pt>
    <dgm:pt modelId="{F5D9D0C7-C332-4027-8EBE-0F0521E98D4B}">
      <dgm:prSet phldrT="[Text]" phldr="1"/>
      <dgm:spPr>
        <a:blipFill rotWithShape="0">
          <a:blip xmlns:r="http://schemas.openxmlformats.org/officeDocument/2006/relationships" r:embed="rId1"/>
          <a:srcRect/>
          <a:stretch>
            <a:fillRect t="-20000" b="-20000"/>
          </a:stretch>
        </a:blipFill>
      </dgm:spPr>
      <dgm:t>
        <a:bodyPr/>
        <a:lstStyle/>
        <a:p>
          <a:endParaRPr lang="en-US" dirty="0"/>
        </a:p>
      </dgm:t>
    </dgm:pt>
    <dgm:pt modelId="{24978D63-6E04-440C-B4D9-EC5C710FFD64}" cxnId="{2A31DAC8-0DBC-4921-87CE-F66F33740CD8}" type="parTrans">
      <dgm:prSet/>
      <dgm:spPr/>
      <dgm:t>
        <a:bodyPr/>
        <a:lstStyle/>
        <a:p>
          <a:endParaRPr lang="en-US"/>
        </a:p>
      </dgm:t>
    </dgm:pt>
    <dgm:pt modelId="{9019FB7B-85BC-497C-B223-6DF964B34525}" cxnId="{2A31DAC8-0DBC-4921-87CE-F66F33740CD8}" type="sibTrans">
      <dgm:prSet/>
      <dgm:spPr/>
      <dgm:t>
        <a:bodyPr/>
        <a:lstStyle/>
        <a:p>
          <a:endParaRPr lang="en-US"/>
        </a:p>
      </dgm:t>
    </dgm:pt>
    <dgm:pt modelId="{1ECABBA4-AD6A-4C92-9BEB-7295A48DD2CB}">
      <dgm:prSet phldrT="[Text]" phldr="1"/>
      <dgm:spPr>
        <a:blipFill rotWithShape="0">
          <a:blip xmlns:r="http://schemas.openxmlformats.org/officeDocument/2006/relationships" r:embed="rId2"/>
          <a:srcRect/>
          <a:stretch>
            <a:fillRect/>
          </a:stretch>
        </a:blipFill>
      </dgm:spPr>
      <dgm:t>
        <a:bodyPr/>
        <a:lstStyle/>
        <a:p>
          <a:endParaRPr lang="en-US" dirty="0"/>
        </a:p>
      </dgm:t>
    </dgm:pt>
    <dgm:pt modelId="{2ACCFC3C-2981-4CE0-B5DC-2998A53BA074}" cxnId="{87317E0E-D567-46BD-832D-62A59CBE5282}" type="parTrans">
      <dgm:prSet/>
      <dgm:spPr/>
      <dgm:t>
        <a:bodyPr/>
        <a:lstStyle/>
        <a:p>
          <a:endParaRPr lang="en-US"/>
        </a:p>
      </dgm:t>
    </dgm:pt>
    <dgm:pt modelId="{C22A42C1-99E6-45EF-9301-F7BB5A5BB31D}" cxnId="{87317E0E-D567-46BD-832D-62A59CBE5282}" type="sibTrans">
      <dgm:prSet/>
      <dgm:spPr/>
      <dgm:t>
        <a:bodyPr/>
        <a:lstStyle/>
        <a:p>
          <a:endParaRPr lang="en-US"/>
        </a:p>
      </dgm:t>
    </dgm:pt>
    <dgm:pt modelId="{39A86063-9770-4690-8F82-FC1FF8B601C3}">
      <dgm:prSet phldrT="[Text]" phldr="1"/>
      <dgm:spPr>
        <a:blipFill rotWithShape="0">
          <a:blip xmlns:r="http://schemas.openxmlformats.org/officeDocument/2006/relationships" r:embed="rId3"/>
          <a:srcRect/>
          <a:stretch>
            <a:fillRect l="-30000" r="-30000"/>
          </a:stretch>
        </a:blipFill>
      </dgm:spPr>
      <dgm:t>
        <a:bodyPr/>
        <a:lstStyle/>
        <a:p>
          <a:endParaRPr lang="en-US" dirty="0"/>
        </a:p>
      </dgm:t>
    </dgm:pt>
    <dgm:pt modelId="{6987CDEF-C34E-458F-B385-DA52238B3F6A}" cxnId="{3C4E858E-90EB-42CF-8A96-00E79A0F1CB9}" type="parTrans">
      <dgm:prSet/>
      <dgm:spPr/>
      <dgm:t>
        <a:bodyPr/>
        <a:lstStyle/>
        <a:p>
          <a:endParaRPr lang="en-US"/>
        </a:p>
      </dgm:t>
    </dgm:pt>
    <dgm:pt modelId="{38DBB1D7-D985-476C-A722-36A4CD9A00AB}" cxnId="{3C4E858E-90EB-42CF-8A96-00E79A0F1CB9}" type="sibTrans">
      <dgm:prSet/>
      <dgm:spPr/>
      <dgm:t>
        <a:bodyPr/>
        <a:lstStyle/>
        <a:p>
          <a:endParaRPr lang="en-US"/>
        </a:p>
      </dgm:t>
    </dgm:pt>
    <dgm:pt modelId="{9F447D2D-159A-4472-AFF4-C5BF03E09015}">
      <dgm:prSet phldrT="[Text]" phldr="1"/>
      <dgm:spPr>
        <a:blipFill rotWithShape="0">
          <a:blip xmlns:r="http://schemas.openxmlformats.org/officeDocument/2006/relationships" r:embed="rId4"/>
          <a:srcRect/>
          <a:stretch>
            <a:fillRect/>
          </a:stretch>
        </a:blipFill>
      </dgm:spPr>
      <dgm:t>
        <a:bodyPr/>
        <a:lstStyle/>
        <a:p>
          <a:endParaRPr lang="en-US" dirty="0"/>
        </a:p>
      </dgm:t>
    </dgm:pt>
    <dgm:pt modelId="{EAB96E63-3946-4DEA-9ECD-397727CAF466}" cxnId="{F9B3004C-06C2-45AC-99D4-A04D775AC4F3}" type="parTrans">
      <dgm:prSet/>
      <dgm:spPr/>
      <dgm:t>
        <a:bodyPr/>
        <a:lstStyle/>
        <a:p>
          <a:endParaRPr lang="en-US"/>
        </a:p>
      </dgm:t>
    </dgm:pt>
    <dgm:pt modelId="{A50DF99E-B441-4C9A-AC26-E087D70C5FC0}" cxnId="{F9B3004C-06C2-45AC-99D4-A04D775AC4F3}" type="sibTrans">
      <dgm:prSet/>
      <dgm:spPr/>
      <dgm:t>
        <a:bodyPr/>
        <a:lstStyle/>
        <a:p>
          <a:endParaRPr lang="en-US"/>
        </a:p>
      </dgm:t>
    </dgm:pt>
    <dgm:pt modelId="{0630641B-E0B1-4076-8CF9-46C20D35A881}">
      <dgm:prSet/>
      <dgm:spPr>
        <a:blipFill rotWithShape="0">
          <a:blip xmlns:r="http://schemas.openxmlformats.org/officeDocument/2006/relationships" r:embed="rId5"/>
          <a:srcRect/>
          <a:stretch>
            <a:fillRect l="-30000" r="-30000"/>
          </a:stretch>
        </a:blipFill>
      </dgm:spPr>
      <dgm:t>
        <a:bodyPr/>
        <a:lstStyle/>
        <a:p>
          <a:endParaRPr lang="en-US" dirty="0"/>
        </a:p>
      </dgm:t>
    </dgm:pt>
    <dgm:pt modelId="{A108CC2A-B290-4528-B761-6254638C598E}" cxnId="{2527D2BF-4C07-411F-84F5-B9F2AD2E8495}" type="parTrans">
      <dgm:prSet/>
      <dgm:spPr/>
      <dgm:t>
        <a:bodyPr/>
        <a:lstStyle/>
        <a:p>
          <a:endParaRPr lang="en-US"/>
        </a:p>
      </dgm:t>
    </dgm:pt>
    <dgm:pt modelId="{B15C5A3C-1141-40F5-AE83-8F14670B4EF2}" cxnId="{2527D2BF-4C07-411F-84F5-B9F2AD2E8495}" type="sibTrans">
      <dgm:prSet/>
      <dgm:spPr/>
      <dgm:t>
        <a:bodyPr/>
        <a:lstStyle/>
        <a:p>
          <a:endParaRPr lang="en-US"/>
        </a:p>
      </dgm:t>
    </dgm:pt>
    <dgm:pt modelId="{D5650DE4-B5DD-4FE2-A833-622EDFBD7A59}">
      <dgm:prSet/>
      <dgm:spPr>
        <a:blipFill rotWithShape="0">
          <a:blip xmlns:r="http://schemas.openxmlformats.org/officeDocument/2006/relationships" r:embed="rId6"/>
          <a:srcRect/>
          <a:stretch>
            <a:fillRect l="-14000" r="-14000"/>
          </a:stretch>
        </a:blipFill>
      </dgm:spPr>
      <dgm:t>
        <a:bodyPr/>
        <a:lstStyle/>
        <a:p>
          <a:endParaRPr lang="en-US" dirty="0"/>
        </a:p>
      </dgm:t>
    </dgm:pt>
    <dgm:pt modelId="{4D5A3ED9-16DF-4DA1-A778-A4BA97BDEB8C}" cxnId="{1E363BB3-E849-4E4E-9497-681B89D76960}" type="parTrans">
      <dgm:prSet/>
      <dgm:spPr/>
      <dgm:t>
        <a:bodyPr/>
        <a:lstStyle/>
        <a:p>
          <a:endParaRPr lang="en-US"/>
        </a:p>
      </dgm:t>
    </dgm:pt>
    <dgm:pt modelId="{CA21D4AC-AE81-4F6E-B952-BAE68AF99745}" cxnId="{1E363BB3-E849-4E4E-9497-681B89D76960}" type="sibTrans">
      <dgm:prSet/>
      <dgm:spPr/>
      <dgm:t>
        <a:bodyPr/>
        <a:lstStyle/>
        <a:p>
          <a:endParaRPr lang="en-US"/>
        </a:p>
      </dgm:t>
    </dgm:pt>
    <dgm:pt modelId="{2F0F3708-0890-4015-974B-730631AC3371}" type="pres">
      <dgm:prSet presAssocID="{E387495E-646E-4DE0-8659-23F254FB703F}" presName="theList" presStyleCnt="0">
        <dgm:presLayoutVars>
          <dgm:dir/>
          <dgm:animLvl val="lvl"/>
          <dgm:resizeHandles val="exact"/>
        </dgm:presLayoutVars>
      </dgm:prSet>
      <dgm:spPr/>
      <dgm:t>
        <a:bodyPr/>
        <a:lstStyle/>
        <a:p>
          <a:endParaRPr lang="en-IN"/>
        </a:p>
      </dgm:t>
    </dgm:pt>
    <dgm:pt modelId="{3D181430-98E7-407A-BC42-9065B39E5F30}" type="pres">
      <dgm:prSet presAssocID="{F5D9D0C7-C332-4027-8EBE-0F0521E98D4B}" presName="compNode" presStyleCnt="0"/>
      <dgm:spPr/>
    </dgm:pt>
    <dgm:pt modelId="{1FA92D41-E415-44F4-A774-7298684AFEA7}" type="pres">
      <dgm:prSet presAssocID="{F5D9D0C7-C332-4027-8EBE-0F0521E98D4B}" presName="aNode" presStyleLbl="bgShp" presStyleIdx="0" presStyleCnt="6"/>
      <dgm:spPr/>
      <dgm:t>
        <a:bodyPr/>
        <a:lstStyle/>
        <a:p>
          <a:endParaRPr lang="en-IN"/>
        </a:p>
      </dgm:t>
    </dgm:pt>
    <dgm:pt modelId="{75310B7E-65E8-4F11-A749-CBB39E4642A7}" type="pres">
      <dgm:prSet presAssocID="{F5D9D0C7-C332-4027-8EBE-0F0521E98D4B}" presName="textNode" presStyleLbl="bgShp" presStyleIdx="0" presStyleCnt="6"/>
      <dgm:spPr/>
      <dgm:t>
        <a:bodyPr/>
        <a:lstStyle/>
        <a:p>
          <a:endParaRPr lang="en-IN"/>
        </a:p>
      </dgm:t>
    </dgm:pt>
    <dgm:pt modelId="{FD3D251A-CE48-4BFC-BD09-ADEEB63E61D5}" type="pres">
      <dgm:prSet presAssocID="{F5D9D0C7-C332-4027-8EBE-0F0521E98D4B}" presName="compChildNode" presStyleCnt="0"/>
      <dgm:spPr/>
    </dgm:pt>
    <dgm:pt modelId="{FB852DFA-0ED4-4DFE-8E26-037843BA3D41}" type="pres">
      <dgm:prSet presAssocID="{F5D9D0C7-C332-4027-8EBE-0F0521E98D4B}" presName="theInnerList" presStyleCnt="0"/>
      <dgm:spPr/>
    </dgm:pt>
    <dgm:pt modelId="{4A11F307-1BA5-4A44-ADE0-E2D7A7901CAC}" type="pres">
      <dgm:prSet presAssocID="{F5D9D0C7-C332-4027-8EBE-0F0521E98D4B}" presName="aSpace" presStyleCnt="0"/>
      <dgm:spPr/>
    </dgm:pt>
    <dgm:pt modelId="{56466B65-29E1-4C27-9812-F00DD48EDF06}" type="pres">
      <dgm:prSet presAssocID="{1ECABBA4-AD6A-4C92-9BEB-7295A48DD2CB}" presName="compNode" presStyleCnt="0"/>
      <dgm:spPr/>
    </dgm:pt>
    <dgm:pt modelId="{C313D393-22CA-420D-B562-707384E9B58C}" type="pres">
      <dgm:prSet presAssocID="{1ECABBA4-AD6A-4C92-9BEB-7295A48DD2CB}" presName="aNode" presStyleLbl="bgShp" presStyleIdx="1" presStyleCnt="6"/>
      <dgm:spPr/>
      <dgm:t>
        <a:bodyPr/>
        <a:lstStyle/>
        <a:p>
          <a:endParaRPr lang="en-IN"/>
        </a:p>
      </dgm:t>
    </dgm:pt>
    <dgm:pt modelId="{7E76A7C8-78BE-43DA-B606-292E3301A486}" type="pres">
      <dgm:prSet presAssocID="{1ECABBA4-AD6A-4C92-9BEB-7295A48DD2CB}" presName="textNode" presStyleLbl="bgShp" presStyleIdx="1" presStyleCnt="6"/>
      <dgm:spPr/>
      <dgm:t>
        <a:bodyPr/>
        <a:lstStyle/>
        <a:p>
          <a:endParaRPr lang="en-IN"/>
        </a:p>
      </dgm:t>
    </dgm:pt>
    <dgm:pt modelId="{3EB1FA99-DA4B-42C7-9845-B76B200F2C06}" type="pres">
      <dgm:prSet presAssocID="{1ECABBA4-AD6A-4C92-9BEB-7295A48DD2CB}" presName="compChildNode" presStyleCnt="0"/>
      <dgm:spPr/>
    </dgm:pt>
    <dgm:pt modelId="{4CE4C94D-D46B-43FF-8B22-0895B385CDF1}" type="pres">
      <dgm:prSet presAssocID="{1ECABBA4-AD6A-4C92-9BEB-7295A48DD2CB}" presName="theInnerList" presStyleCnt="0"/>
      <dgm:spPr/>
    </dgm:pt>
    <dgm:pt modelId="{48E64F5E-DB49-402B-A159-FBDA64083256}" type="pres">
      <dgm:prSet presAssocID="{1ECABBA4-AD6A-4C92-9BEB-7295A48DD2CB}" presName="aSpace" presStyleCnt="0"/>
      <dgm:spPr/>
    </dgm:pt>
    <dgm:pt modelId="{A4010687-B298-4ECF-9AF7-A9D3C550CEC9}" type="pres">
      <dgm:prSet presAssocID="{39A86063-9770-4690-8F82-FC1FF8B601C3}" presName="compNode" presStyleCnt="0"/>
      <dgm:spPr/>
    </dgm:pt>
    <dgm:pt modelId="{ED448A37-32F3-41D5-BD06-89D07FEFC5BE}" type="pres">
      <dgm:prSet presAssocID="{39A86063-9770-4690-8F82-FC1FF8B601C3}" presName="aNode" presStyleLbl="bgShp" presStyleIdx="2" presStyleCnt="6" custLinFactNeighborX="2987" custLinFactNeighborY="1500"/>
      <dgm:spPr/>
      <dgm:t>
        <a:bodyPr/>
        <a:lstStyle/>
        <a:p>
          <a:endParaRPr lang="en-IN"/>
        </a:p>
      </dgm:t>
    </dgm:pt>
    <dgm:pt modelId="{D38C8BF8-C161-4D89-825C-CC5ACBDE58EF}" type="pres">
      <dgm:prSet presAssocID="{39A86063-9770-4690-8F82-FC1FF8B601C3}" presName="textNode" presStyleLbl="bgShp" presStyleIdx="2" presStyleCnt="6"/>
      <dgm:spPr/>
      <dgm:t>
        <a:bodyPr/>
        <a:lstStyle/>
        <a:p>
          <a:endParaRPr lang="en-IN"/>
        </a:p>
      </dgm:t>
    </dgm:pt>
    <dgm:pt modelId="{04401924-DB83-498F-BE67-6BC5BD92D669}" type="pres">
      <dgm:prSet presAssocID="{39A86063-9770-4690-8F82-FC1FF8B601C3}" presName="compChildNode" presStyleCnt="0"/>
      <dgm:spPr/>
    </dgm:pt>
    <dgm:pt modelId="{FF45DC59-4D74-47D2-A8BD-C204D7F0FED2}" type="pres">
      <dgm:prSet presAssocID="{39A86063-9770-4690-8F82-FC1FF8B601C3}" presName="theInnerList" presStyleCnt="0"/>
      <dgm:spPr/>
    </dgm:pt>
    <dgm:pt modelId="{B12725FB-7537-4012-ACDF-1B1E590DD086}" type="pres">
      <dgm:prSet presAssocID="{39A86063-9770-4690-8F82-FC1FF8B601C3}" presName="aSpace" presStyleCnt="0"/>
      <dgm:spPr/>
    </dgm:pt>
    <dgm:pt modelId="{CE822F50-D826-4EFB-B3F4-E0C23D86AF0D}" type="pres">
      <dgm:prSet presAssocID="{0630641B-E0B1-4076-8CF9-46C20D35A881}" presName="compNode" presStyleCnt="0"/>
      <dgm:spPr/>
    </dgm:pt>
    <dgm:pt modelId="{B3B002C8-68A1-4579-8C80-2A5A8C2FA16F}" type="pres">
      <dgm:prSet presAssocID="{0630641B-E0B1-4076-8CF9-46C20D35A881}" presName="aNode" presStyleLbl="bgShp" presStyleIdx="3" presStyleCnt="6"/>
      <dgm:spPr/>
      <dgm:t>
        <a:bodyPr/>
        <a:lstStyle/>
        <a:p>
          <a:endParaRPr lang="en-IN"/>
        </a:p>
      </dgm:t>
    </dgm:pt>
    <dgm:pt modelId="{834692D7-D977-4B9C-8B90-F319ED51AC43}" type="pres">
      <dgm:prSet presAssocID="{0630641B-E0B1-4076-8CF9-46C20D35A881}" presName="textNode" presStyleLbl="bgShp" presStyleIdx="3" presStyleCnt="6"/>
      <dgm:spPr/>
      <dgm:t>
        <a:bodyPr/>
        <a:lstStyle/>
        <a:p>
          <a:endParaRPr lang="en-IN"/>
        </a:p>
      </dgm:t>
    </dgm:pt>
    <dgm:pt modelId="{1FD60342-5904-4F29-8E9C-32BD6FCE44CB}" type="pres">
      <dgm:prSet presAssocID="{0630641B-E0B1-4076-8CF9-46C20D35A881}" presName="compChildNode" presStyleCnt="0"/>
      <dgm:spPr/>
    </dgm:pt>
    <dgm:pt modelId="{8CCD2F23-6A81-44D3-B6E8-AC5CD3E27A1D}" type="pres">
      <dgm:prSet presAssocID="{0630641B-E0B1-4076-8CF9-46C20D35A881}" presName="theInnerList" presStyleCnt="0"/>
      <dgm:spPr/>
    </dgm:pt>
    <dgm:pt modelId="{C7388781-6FFB-4FC0-8790-9F20B7C8E77A}" type="pres">
      <dgm:prSet presAssocID="{0630641B-E0B1-4076-8CF9-46C20D35A881}" presName="aSpace" presStyleCnt="0"/>
      <dgm:spPr/>
    </dgm:pt>
    <dgm:pt modelId="{8EA5982B-52B4-4994-B4D8-B47D7B45EEA4}" type="pres">
      <dgm:prSet presAssocID="{9F447D2D-159A-4472-AFF4-C5BF03E09015}" presName="compNode" presStyleCnt="0"/>
      <dgm:spPr/>
    </dgm:pt>
    <dgm:pt modelId="{E4F2DA51-07E0-4C95-8AA8-B0FC7C633ED6}" type="pres">
      <dgm:prSet presAssocID="{9F447D2D-159A-4472-AFF4-C5BF03E09015}" presName="aNode" presStyleLbl="bgShp" presStyleIdx="4" presStyleCnt="6"/>
      <dgm:spPr/>
      <dgm:t>
        <a:bodyPr/>
        <a:lstStyle/>
        <a:p>
          <a:endParaRPr lang="en-IN"/>
        </a:p>
      </dgm:t>
    </dgm:pt>
    <dgm:pt modelId="{8DC5898F-6B3D-4B0D-9AD3-F4842843540C}" type="pres">
      <dgm:prSet presAssocID="{9F447D2D-159A-4472-AFF4-C5BF03E09015}" presName="textNode" presStyleLbl="bgShp" presStyleIdx="4" presStyleCnt="6"/>
      <dgm:spPr/>
      <dgm:t>
        <a:bodyPr/>
        <a:lstStyle/>
        <a:p>
          <a:endParaRPr lang="en-IN"/>
        </a:p>
      </dgm:t>
    </dgm:pt>
    <dgm:pt modelId="{AE3C9F01-84D4-483C-8755-8817861308B0}" type="pres">
      <dgm:prSet presAssocID="{9F447D2D-159A-4472-AFF4-C5BF03E09015}" presName="compChildNode" presStyleCnt="0"/>
      <dgm:spPr/>
    </dgm:pt>
    <dgm:pt modelId="{43ABC740-65F7-4938-9524-FB5FC226335F}" type="pres">
      <dgm:prSet presAssocID="{9F447D2D-159A-4472-AFF4-C5BF03E09015}" presName="theInnerList" presStyleCnt="0"/>
      <dgm:spPr/>
    </dgm:pt>
    <dgm:pt modelId="{DE531BAB-DDD7-4C75-8F25-F92747896A6A}" type="pres">
      <dgm:prSet presAssocID="{9F447D2D-159A-4472-AFF4-C5BF03E09015}" presName="aSpace" presStyleCnt="0"/>
      <dgm:spPr/>
    </dgm:pt>
    <dgm:pt modelId="{A3DF3F5F-23DE-46FA-B348-A822E1A30CC3}" type="pres">
      <dgm:prSet presAssocID="{D5650DE4-B5DD-4FE2-A833-622EDFBD7A59}" presName="compNode" presStyleCnt="0"/>
      <dgm:spPr/>
    </dgm:pt>
    <dgm:pt modelId="{18A7BA64-38A4-471C-93C6-34C67394CAAD}" type="pres">
      <dgm:prSet presAssocID="{D5650DE4-B5DD-4FE2-A833-622EDFBD7A59}" presName="aNode" presStyleLbl="bgShp" presStyleIdx="5" presStyleCnt="6"/>
      <dgm:spPr/>
      <dgm:t>
        <a:bodyPr/>
        <a:lstStyle/>
        <a:p>
          <a:endParaRPr lang="en-IN"/>
        </a:p>
      </dgm:t>
    </dgm:pt>
    <dgm:pt modelId="{315DD70C-AE9A-419A-8901-3EE96B4F9E63}" type="pres">
      <dgm:prSet presAssocID="{D5650DE4-B5DD-4FE2-A833-622EDFBD7A59}" presName="textNode" presStyleLbl="bgShp" presStyleIdx="5" presStyleCnt="6"/>
      <dgm:spPr/>
      <dgm:t>
        <a:bodyPr/>
        <a:lstStyle/>
        <a:p>
          <a:endParaRPr lang="en-IN"/>
        </a:p>
      </dgm:t>
    </dgm:pt>
    <dgm:pt modelId="{1968E5C9-E155-4BF5-946D-02EE95680250}" type="pres">
      <dgm:prSet presAssocID="{D5650DE4-B5DD-4FE2-A833-622EDFBD7A59}" presName="compChildNode" presStyleCnt="0"/>
      <dgm:spPr/>
    </dgm:pt>
    <dgm:pt modelId="{2F9A5300-E1D4-455D-9D55-0AAFD3A2F96A}" type="pres">
      <dgm:prSet presAssocID="{D5650DE4-B5DD-4FE2-A833-622EDFBD7A59}" presName="theInnerList" presStyleCnt="0"/>
      <dgm:spPr/>
    </dgm:pt>
  </dgm:ptLst>
  <dgm:cxnLst>
    <dgm:cxn modelId="{FDF9DFBE-8CAD-485D-A1A2-1186AA46064F}" type="presOf" srcId="{9F447D2D-159A-4472-AFF4-C5BF03E09015}" destId="{8DC5898F-6B3D-4B0D-9AD3-F4842843540C}" srcOrd="1" destOrd="0" presId="urn:microsoft.com/office/officeart/2005/8/layout/lProcess2"/>
    <dgm:cxn modelId="{8A3BE647-DD53-4E9E-AD99-724B9B2A4185}" type="presOf" srcId="{F5D9D0C7-C332-4027-8EBE-0F0521E98D4B}" destId="{75310B7E-65E8-4F11-A749-CBB39E4642A7}" srcOrd="1" destOrd="0" presId="urn:microsoft.com/office/officeart/2005/8/layout/lProcess2"/>
    <dgm:cxn modelId="{6F6A1CEF-7C29-414C-B907-413FF987B1CF}" type="presOf" srcId="{39A86063-9770-4690-8F82-FC1FF8B601C3}" destId="{D38C8BF8-C161-4D89-825C-CC5ACBDE58EF}" srcOrd="1" destOrd="0" presId="urn:microsoft.com/office/officeart/2005/8/layout/lProcess2"/>
    <dgm:cxn modelId="{CA288363-5CD2-43BC-94B5-DDC84A4EFF84}" type="presOf" srcId="{D5650DE4-B5DD-4FE2-A833-622EDFBD7A59}" destId="{18A7BA64-38A4-471C-93C6-34C67394CAAD}" srcOrd="0" destOrd="0" presId="urn:microsoft.com/office/officeart/2005/8/layout/lProcess2"/>
    <dgm:cxn modelId="{8F7E345B-1DE5-4055-8CAB-FDC3F498B0EF}" type="presOf" srcId="{39A86063-9770-4690-8F82-FC1FF8B601C3}" destId="{ED448A37-32F3-41D5-BD06-89D07FEFC5BE}" srcOrd="0" destOrd="0" presId="urn:microsoft.com/office/officeart/2005/8/layout/lProcess2"/>
    <dgm:cxn modelId="{87317E0E-D567-46BD-832D-62A59CBE5282}" srcId="{E387495E-646E-4DE0-8659-23F254FB703F}" destId="{1ECABBA4-AD6A-4C92-9BEB-7295A48DD2CB}" srcOrd="1" destOrd="0" parTransId="{2ACCFC3C-2981-4CE0-B5DC-2998A53BA074}" sibTransId="{C22A42C1-99E6-45EF-9301-F7BB5A5BB31D}"/>
    <dgm:cxn modelId="{C9264EAE-675F-45A4-A260-225EF20A1B8B}" type="presOf" srcId="{F5D9D0C7-C332-4027-8EBE-0F0521E98D4B}" destId="{1FA92D41-E415-44F4-A774-7298684AFEA7}" srcOrd="0" destOrd="0" presId="urn:microsoft.com/office/officeart/2005/8/layout/lProcess2"/>
    <dgm:cxn modelId="{75C0C764-5534-41F8-A629-454E52CBBA65}" type="presOf" srcId="{D5650DE4-B5DD-4FE2-A833-622EDFBD7A59}" destId="{315DD70C-AE9A-419A-8901-3EE96B4F9E63}" srcOrd="1" destOrd="0" presId="urn:microsoft.com/office/officeart/2005/8/layout/lProcess2"/>
    <dgm:cxn modelId="{2A31DAC8-0DBC-4921-87CE-F66F33740CD8}" srcId="{E387495E-646E-4DE0-8659-23F254FB703F}" destId="{F5D9D0C7-C332-4027-8EBE-0F0521E98D4B}" srcOrd="0" destOrd="0" parTransId="{24978D63-6E04-440C-B4D9-EC5C710FFD64}" sibTransId="{9019FB7B-85BC-497C-B223-6DF964B34525}"/>
    <dgm:cxn modelId="{05FD6E00-A74B-4F90-8108-9182C1D9A94D}" type="presOf" srcId="{E387495E-646E-4DE0-8659-23F254FB703F}" destId="{2F0F3708-0890-4015-974B-730631AC3371}" srcOrd="0" destOrd="0" presId="urn:microsoft.com/office/officeart/2005/8/layout/lProcess2"/>
    <dgm:cxn modelId="{F9B3004C-06C2-45AC-99D4-A04D775AC4F3}" srcId="{E387495E-646E-4DE0-8659-23F254FB703F}" destId="{9F447D2D-159A-4472-AFF4-C5BF03E09015}" srcOrd="4" destOrd="0" parTransId="{EAB96E63-3946-4DEA-9ECD-397727CAF466}" sibTransId="{A50DF99E-B441-4C9A-AC26-E087D70C5FC0}"/>
    <dgm:cxn modelId="{9C3525C2-CCB9-4AAD-AF76-75DEF0AB965C}" type="presOf" srcId="{9F447D2D-159A-4472-AFF4-C5BF03E09015}" destId="{E4F2DA51-07E0-4C95-8AA8-B0FC7C633ED6}" srcOrd="0" destOrd="0" presId="urn:microsoft.com/office/officeart/2005/8/layout/lProcess2"/>
    <dgm:cxn modelId="{7CCD1721-6297-424B-A48F-D536F7DA23B0}" type="presOf" srcId="{1ECABBA4-AD6A-4C92-9BEB-7295A48DD2CB}" destId="{7E76A7C8-78BE-43DA-B606-292E3301A486}" srcOrd="1" destOrd="0" presId="urn:microsoft.com/office/officeart/2005/8/layout/lProcess2"/>
    <dgm:cxn modelId="{8B69DFA7-83D2-4B76-A7D9-F2990E7FD2F2}" type="presOf" srcId="{1ECABBA4-AD6A-4C92-9BEB-7295A48DD2CB}" destId="{C313D393-22CA-420D-B562-707384E9B58C}" srcOrd="0" destOrd="0" presId="urn:microsoft.com/office/officeart/2005/8/layout/lProcess2"/>
    <dgm:cxn modelId="{2527D2BF-4C07-411F-84F5-B9F2AD2E8495}" srcId="{E387495E-646E-4DE0-8659-23F254FB703F}" destId="{0630641B-E0B1-4076-8CF9-46C20D35A881}" srcOrd="3" destOrd="0" parTransId="{A108CC2A-B290-4528-B761-6254638C598E}" sibTransId="{B15C5A3C-1141-40F5-AE83-8F14670B4EF2}"/>
    <dgm:cxn modelId="{0AF29827-D513-43D7-B715-7EB1090C5EC3}" type="presOf" srcId="{0630641B-E0B1-4076-8CF9-46C20D35A881}" destId="{834692D7-D977-4B9C-8B90-F319ED51AC43}" srcOrd="1" destOrd="0" presId="urn:microsoft.com/office/officeart/2005/8/layout/lProcess2"/>
    <dgm:cxn modelId="{325A14FA-6186-4C7B-9D28-08A1A9B05FBF}" type="presOf" srcId="{0630641B-E0B1-4076-8CF9-46C20D35A881}" destId="{B3B002C8-68A1-4579-8C80-2A5A8C2FA16F}" srcOrd="0" destOrd="0" presId="urn:microsoft.com/office/officeart/2005/8/layout/lProcess2"/>
    <dgm:cxn modelId="{3C4E858E-90EB-42CF-8A96-00E79A0F1CB9}" srcId="{E387495E-646E-4DE0-8659-23F254FB703F}" destId="{39A86063-9770-4690-8F82-FC1FF8B601C3}" srcOrd="2" destOrd="0" parTransId="{6987CDEF-C34E-458F-B385-DA52238B3F6A}" sibTransId="{38DBB1D7-D985-476C-A722-36A4CD9A00AB}"/>
    <dgm:cxn modelId="{1E363BB3-E849-4E4E-9497-681B89D76960}" srcId="{E387495E-646E-4DE0-8659-23F254FB703F}" destId="{D5650DE4-B5DD-4FE2-A833-622EDFBD7A59}" srcOrd="5" destOrd="0" parTransId="{4D5A3ED9-16DF-4DA1-A778-A4BA97BDEB8C}" sibTransId="{CA21D4AC-AE81-4F6E-B952-BAE68AF99745}"/>
    <dgm:cxn modelId="{3764200A-115B-468B-A649-949CE04E9A9A}" type="presParOf" srcId="{2F0F3708-0890-4015-974B-730631AC3371}" destId="{3D181430-98E7-407A-BC42-9065B39E5F30}" srcOrd="0" destOrd="0" presId="urn:microsoft.com/office/officeart/2005/8/layout/lProcess2"/>
    <dgm:cxn modelId="{ECEF94A0-342E-457B-B5A6-62E4928F090A}" type="presParOf" srcId="{3D181430-98E7-407A-BC42-9065B39E5F30}" destId="{1FA92D41-E415-44F4-A774-7298684AFEA7}" srcOrd="0" destOrd="0" presId="urn:microsoft.com/office/officeart/2005/8/layout/lProcess2"/>
    <dgm:cxn modelId="{69092840-40FA-49AA-9BCC-7F297E3EEFBD}" type="presParOf" srcId="{3D181430-98E7-407A-BC42-9065B39E5F30}" destId="{75310B7E-65E8-4F11-A749-CBB39E4642A7}" srcOrd="1" destOrd="0" presId="urn:microsoft.com/office/officeart/2005/8/layout/lProcess2"/>
    <dgm:cxn modelId="{476EC4B9-87A8-4395-87F5-B33599A68FAD}" type="presParOf" srcId="{3D181430-98E7-407A-BC42-9065B39E5F30}" destId="{FD3D251A-CE48-4BFC-BD09-ADEEB63E61D5}" srcOrd="2" destOrd="0" presId="urn:microsoft.com/office/officeart/2005/8/layout/lProcess2"/>
    <dgm:cxn modelId="{56366EDB-0D3F-4B2D-8FC4-4AD696452BF8}" type="presParOf" srcId="{FD3D251A-CE48-4BFC-BD09-ADEEB63E61D5}" destId="{FB852DFA-0ED4-4DFE-8E26-037843BA3D41}" srcOrd="0" destOrd="0" presId="urn:microsoft.com/office/officeart/2005/8/layout/lProcess2"/>
    <dgm:cxn modelId="{8A1D44D1-9ABB-4792-B014-4FBD0C88F425}" type="presParOf" srcId="{2F0F3708-0890-4015-974B-730631AC3371}" destId="{4A11F307-1BA5-4A44-ADE0-E2D7A7901CAC}" srcOrd="1" destOrd="0" presId="urn:microsoft.com/office/officeart/2005/8/layout/lProcess2"/>
    <dgm:cxn modelId="{50E64E4A-7323-4A7A-A672-893C36653D74}" type="presParOf" srcId="{2F0F3708-0890-4015-974B-730631AC3371}" destId="{56466B65-29E1-4C27-9812-F00DD48EDF06}" srcOrd="2" destOrd="0" presId="urn:microsoft.com/office/officeart/2005/8/layout/lProcess2"/>
    <dgm:cxn modelId="{66362B0C-2322-49D2-9B7C-0EA95A25EA93}" type="presParOf" srcId="{56466B65-29E1-4C27-9812-F00DD48EDF06}" destId="{C313D393-22CA-420D-B562-707384E9B58C}" srcOrd="0" destOrd="0" presId="urn:microsoft.com/office/officeart/2005/8/layout/lProcess2"/>
    <dgm:cxn modelId="{15AE6BC4-A4E8-4ECC-96B9-8382F8AB4BC7}" type="presParOf" srcId="{56466B65-29E1-4C27-9812-F00DD48EDF06}" destId="{7E76A7C8-78BE-43DA-B606-292E3301A486}" srcOrd="1" destOrd="0" presId="urn:microsoft.com/office/officeart/2005/8/layout/lProcess2"/>
    <dgm:cxn modelId="{A0D19049-748E-410E-A265-CE7E658F5306}" type="presParOf" srcId="{56466B65-29E1-4C27-9812-F00DD48EDF06}" destId="{3EB1FA99-DA4B-42C7-9845-B76B200F2C06}" srcOrd="2" destOrd="0" presId="urn:microsoft.com/office/officeart/2005/8/layout/lProcess2"/>
    <dgm:cxn modelId="{61DE30C2-7090-41EC-9D8F-05CC8991E844}" type="presParOf" srcId="{3EB1FA99-DA4B-42C7-9845-B76B200F2C06}" destId="{4CE4C94D-D46B-43FF-8B22-0895B385CDF1}" srcOrd="0" destOrd="0" presId="urn:microsoft.com/office/officeart/2005/8/layout/lProcess2"/>
    <dgm:cxn modelId="{ABABBCED-A709-42EB-9E6B-3B4B78E22BEE}" type="presParOf" srcId="{2F0F3708-0890-4015-974B-730631AC3371}" destId="{48E64F5E-DB49-402B-A159-FBDA64083256}" srcOrd="3" destOrd="0" presId="urn:microsoft.com/office/officeart/2005/8/layout/lProcess2"/>
    <dgm:cxn modelId="{1BC1F187-B959-4436-A6F8-E06D54A727F6}" type="presParOf" srcId="{2F0F3708-0890-4015-974B-730631AC3371}" destId="{A4010687-B298-4ECF-9AF7-A9D3C550CEC9}" srcOrd="4" destOrd="0" presId="urn:microsoft.com/office/officeart/2005/8/layout/lProcess2"/>
    <dgm:cxn modelId="{26DAE615-6127-43E0-9007-BBF270EC816A}" type="presParOf" srcId="{A4010687-B298-4ECF-9AF7-A9D3C550CEC9}" destId="{ED448A37-32F3-41D5-BD06-89D07FEFC5BE}" srcOrd="0" destOrd="0" presId="urn:microsoft.com/office/officeart/2005/8/layout/lProcess2"/>
    <dgm:cxn modelId="{7F3515E4-4CF2-488A-9389-BE2FCFC81C56}" type="presParOf" srcId="{A4010687-B298-4ECF-9AF7-A9D3C550CEC9}" destId="{D38C8BF8-C161-4D89-825C-CC5ACBDE58EF}" srcOrd="1" destOrd="0" presId="urn:microsoft.com/office/officeart/2005/8/layout/lProcess2"/>
    <dgm:cxn modelId="{045019CC-3736-459A-A1EC-DF6FCFFB99FF}" type="presParOf" srcId="{A4010687-B298-4ECF-9AF7-A9D3C550CEC9}" destId="{04401924-DB83-498F-BE67-6BC5BD92D669}" srcOrd="2" destOrd="0" presId="urn:microsoft.com/office/officeart/2005/8/layout/lProcess2"/>
    <dgm:cxn modelId="{B39E2121-E5D8-45C6-8758-377FE0ACE6CF}" type="presParOf" srcId="{04401924-DB83-498F-BE67-6BC5BD92D669}" destId="{FF45DC59-4D74-47D2-A8BD-C204D7F0FED2}" srcOrd="0" destOrd="0" presId="urn:microsoft.com/office/officeart/2005/8/layout/lProcess2"/>
    <dgm:cxn modelId="{FD653852-6CC9-4FC9-91B8-CCA3E60BE0CF}" type="presParOf" srcId="{2F0F3708-0890-4015-974B-730631AC3371}" destId="{B12725FB-7537-4012-ACDF-1B1E590DD086}" srcOrd="5" destOrd="0" presId="urn:microsoft.com/office/officeart/2005/8/layout/lProcess2"/>
    <dgm:cxn modelId="{EAD77E19-38B4-42D4-92CD-B19B68B8ACE2}" type="presParOf" srcId="{2F0F3708-0890-4015-974B-730631AC3371}" destId="{CE822F50-D826-4EFB-B3F4-E0C23D86AF0D}" srcOrd="6" destOrd="0" presId="urn:microsoft.com/office/officeart/2005/8/layout/lProcess2"/>
    <dgm:cxn modelId="{0748AC82-C2AE-466F-92FE-C8CDF0F7F3E6}" type="presParOf" srcId="{CE822F50-D826-4EFB-B3F4-E0C23D86AF0D}" destId="{B3B002C8-68A1-4579-8C80-2A5A8C2FA16F}" srcOrd="0" destOrd="0" presId="urn:microsoft.com/office/officeart/2005/8/layout/lProcess2"/>
    <dgm:cxn modelId="{B779F9A9-B639-4C10-8A75-1D6D5446348C}" type="presParOf" srcId="{CE822F50-D826-4EFB-B3F4-E0C23D86AF0D}" destId="{834692D7-D977-4B9C-8B90-F319ED51AC43}" srcOrd="1" destOrd="0" presId="urn:microsoft.com/office/officeart/2005/8/layout/lProcess2"/>
    <dgm:cxn modelId="{3AF821D2-8A66-4E52-B27E-F2CCE1094C5A}" type="presParOf" srcId="{CE822F50-D826-4EFB-B3F4-E0C23D86AF0D}" destId="{1FD60342-5904-4F29-8E9C-32BD6FCE44CB}" srcOrd="2" destOrd="0" presId="urn:microsoft.com/office/officeart/2005/8/layout/lProcess2"/>
    <dgm:cxn modelId="{9CB81869-F65E-4E5A-8FE8-6D4EC7674E25}" type="presParOf" srcId="{1FD60342-5904-4F29-8E9C-32BD6FCE44CB}" destId="{8CCD2F23-6A81-44D3-B6E8-AC5CD3E27A1D}" srcOrd="0" destOrd="0" presId="urn:microsoft.com/office/officeart/2005/8/layout/lProcess2"/>
    <dgm:cxn modelId="{0F9DD1AC-3A56-487D-AA37-092FB3698EBF}" type="presParOf" srcId="{2F0F3708-0890-4015-974B-730631AC3371}" destId="{C7388781-6FFB-4FC0-8790-9F20B7C8E77A}" srcOrd="7" destOrd="0" presId="urn:microsoft.com/office/officeart/2005/8/layout/lProcess2"/>
    <dgm:cxn modelId="{D04E15A5-ECF8-4721-9A33-1D469606A443}" type="presParOf" srcId="{2F0F3708-0890-4015-974B-730631AC3371}" destId="{8EA5982B-52B4-4994-B4D8-B47D7B45EEA4}" srcOrd="8" destOrd="0" presId="urn:microsoft.com/office/officeart/2005/8/layout/lProcess2"/>
    <dgm:cxn modelId="{4500D608-9D18-4246-979C-C267A7EE75E2}" type="presParOf" srcId="{8EA5982B-52B4-4994-B4D8-B47D7B45EEA4}" destId="{E4F2DA51-07E0-4C95-8AA8-B0FC7C633ED6}" srcOrd="0" destOrd="0" presId="urn:microsoft.com/office/officeart/2005/8/layout/lProcess2"/>
    <dgm:cxn modelId="{98C5B68F-06F9-4574-B624-0117DE910E8C}" type="presParOf" srcId="{8EA5982B-52B4-4994-B4D8-B47D7B45EEA4}" destId="{8DC5898F-6B3D-4B0D-9AD3-F4842843540C}" srcOrd="1" destOrd="0" presId="urn:microsoft.com/office/officeart/2005/8/layout/lProcess2"/>
    <dgm:cxn modelId="{49C8682A-4F50-4968-B22C-37D3926C9903}" type="presParOf" srcId="{8EA5982B-52B4-4994-B4D8-B47D7B45EEA4}" destId="{AE3C9F01-84D4-483C-8755-8817861308B0}" srcOrd="2" destOrd="0" presId="urn:microsoft.com/office/officeart/2005/8/layout/lProcess2"/>
    <dgm:cxn modelId="{782ABBD5-BDE8-48F9-BA77-64A07625903C}" type="presParOf" srcId="{AE3C9F01-84D4-483C-8755-8817861308B0}" destId="{43ABC740-65F7-4938-9524-FB5FC226335F}" srcOrd="0" destOrd="0" presId="urn:microsoft.com/office/officeart/2005/8/layout/lProcess2"/>
    <dgm:cxn modelId="{33F09B74-767E-4DB9-B9E4-74E048AD96FF}" type="presParOf" srcId="{2F0F3708-0890-4015-974B-730631AC3371}" destId="{DE531BAB-DDD7-4C75-8F25-F92747896A6A}" srcOrd="9" destOrd="0" presId="urn:microsoft.com/office/officeart/2005/8/layout/lProcess2"/>
    <dgm:cxn modelId="{CC9E2837-5997-409C-8F86-39C3DCFAC491}" type="presParOf" srcId="{2F0F3708-0890-4015-974B-730631AC3371}" destId="{A3DF3F5F-23DE-46FA-B348-A822E1A30CC3}" srcOrd="10" destOrd="0" presId="urn:microsoft.com/office/officeart/2005/8/layout/lProcess2"/>
    <dgm:cxn modelId="{241D8E93-1606-49BA-87F3-552AE080BD5D}" type="presParOf" srcId="{A3DF3F5F-23DE-46FA-B348-A822E1A30CC3}" destId="{18A7BA64-38A4-471C-93C6-34C67394CAAD}" srcOrd="0" destOrd="0" presId="urn:microsoft.com/office/officeart/2005/8/layout/lProcess2"/>
    <dgm:cxn modelId="{7AAFA3B8-EF6A-4E0C-BB65-F7C932A67D48}" type="presParOf" srcId="{A3DF3F5F-23DE-46FA-B348-A822E1A30CC3}" destId="{315DD70C-AE9A-419A-8901-3EE96B4F9E63}" srcOrd="1" destOrd="0" presId="urn:microsoft.com/office/officeart/2005/8/layout/lProcess2"/>
    <dgm:cxn modelId="{CE9D8B13-A95D-4E82-9634-AD43E0F86877}" type="presParOf" srcId="{A3DF3F5F-23DE-46FA-B348-A822E1A30CC3}" destId="{1968E5C9-E155-4BF5-946D-02EE95680250}" srcOrd="2" destOrd="0" presId="urn:microsoft.com/office/officeart/2005/8/layout/lProcess2"/>
    <dgm:cxn modelId="{542D79BE-54CB-4737-BA19-A92394AE19EE}" type="presParOf" srcId="{1968E5C9-E155-4BF5-946D-02EE95680250}" destId="{2F9A5300-E1D4-455D-9D55-0AAFD3A2F96A}" srcOrd="0" destOrd="0" presId="urn:microsoft.com/office/officeart/2005/8/layout/lProcess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15BB1F-B3F3-41B6-9F04-764767D6B09F}"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7F07492D-5B65-4D55-8892-2B4E1731DDE2}">
      <dgm:prSet phldrT="[Text]" phldr="1"/>
      <dgm:spPr>
        <a:blipFill rotWithShape="0">
          <a:blip xmlns:r="http://schemas.openxmlformats.org/officeDocument/2006/relationships" r:embed="rId1"/>
          <a:srcRect/>
          <a:stretch>
            <a:fillRect l="-25000" r="-25000"/>
          </a:stretch>
        </a:blipFill>
      </dgm:spPr>
      <dgm:t>
        <a:bodyPr/>
        <a:lstStyle/>
        <a:p>
          <a:endParaRPr lang="en-US" dirty="0"/>
        </a:p>
      </dgm:t>
    </dgm:pt>
    <dgm:pt modelId="{735977B8-B334-4B88-BEEE-08FDFFB51EF9}" cxnId="{C685462A-F9A0-4C94-A255-24B6890D702D}" type="parTrans">
      <dgm:prSet/>
      <dgm:spPr/>
      <dgm:t>
        <a:bodyPr/>
        <a:lstStyle/>
        <a:p>
          <a:endParaRPr lang="en-US"/>
        </a:p>
      </dgm:t>
    </dgm:pt>
    <dgm:pt modelId="{A3358875-395C-4EAA-BBC9-9E13C8D166AB}" cxnId="{C685462A-F9A0-4C94-A255-24B6890D702D}" type="sibTrans">
      <dgm:prSet/>
      <dgm:spPr/>
      <dgm:t>
        <a:bodyPr/>
        <a:lstStyle/>
        <a:p>
          <a:endParaRPr lang="en-US"/>
        </a:p>
      </dgm:t>
    </dgm:pt>
    <dgm:pt modelId="{F4EF9FCB-3A18-436A-9004-A9F4DCC80762}">
      <dgm:prSet phldrT="[Text]" phldr="1"/>
      <dgm:spPr>
        <a:blipFill rotWithShape="0">
          <a:blip xmlns:r="http://schemas.openxmlformats.org/officeDocument/2006/relationships" r:embed="rId2"/>
          <a:srcRect/>
          <a:stretch>
            <a:fillRect t="-16000" b="-16000"/>
          </a:stretch>
        </a:blipFill>
      </dgm:spPr>
      <dgm:t>
        <a:bodyPr/>
        <a:lstStyle/>
        <a:p>
          <a:endParaRPr lang="en-US" dirty="0"/>
        </a:p>
      </dgm:t>
    </dgm:pt>
    <dgm:pt modelId="{A9E33D0C-5A8A-4115-88D3-43283D13BC2C}" cxnId="{B878F01D-75B2-4077-BB82-3A976CDE55E7}" type="parTrans">
      <dgm:prSet/>
      <dgm:spPr/>
      <dgm:t>
        <a:bodyPr/>
        <a:lstStyle/>
        <a:p>
          <a:endParaRPr lang="en-US"/>
        </a:p>
      </dgm:t>
    </dgm:pt>
    <dgm:pt modelId="{CEB79396-FF85-4394-9C92-93863EFB74C7}" cxnId="{B878F01D-75B2-4077-BB82-3A976CDE55E7}" type="sibTrans">
      <dgm:prSet/>
      <dgm:spPr/>
      <dgm:t>
        <a:bodyPr/>
        <a:lstStyle/>
        <a:p>
          <a:endParaRPr lang="en-US"/>
        </a:p>
      </dgm:t>
    </dgm:pt>
    <dgm:pt modelId="{974C4005-944F-4F46-BEC6-7EA8FF96F091}">
      <dgm:prSet phldrT="[Text]" phldr="1"/>
      <dgm:spPr>
        <a:blipFill rotWithShape="0">
          <a:blip xmlns:r="http://schemas.openxmlformats.org/officeDocument/2006/relationships" r:embed="rId3"/>
          <a:srcRect/>
          <a:stretch>
            <a:fillRect/>
          </a:stretch>
        </a:blipFill>
      </dgm:spPr>
      <dgm:t>
        <a:bodyPr/>
        <a:lstStyle/>
        <a:p>
          <a:endParaRPr lang="en-US" dirty="0"/>
        </a:p>
      </dgm:t>
    </dgm:pt>
    <dgm:pt modelId="{6A860CC4-AE48-48A1-BB65-AB9C9380E2F8}" cxnId="{FE548868-7A4B-4DE2-AEF8-1319948CF8D2}" type="parTrans">
      <dgm:prSet/>
      <dgm:spPr/>
      <dgm:t>
        <a:bodyPr/>
        <a:lstStyle/>
        <a:p>
          <a:endParaRPr lang="en-US"/>
        </a:p>
      </dgm:t>
    </dgm:pt>
    <dgm:pt modelId="{4B59C291-6F66-4EC3-8731-7FF340241F05}" cxnId="{FE548868-7A4B-4DE2-AEF8-1319948CF8D2}" type="sibTrans">
      <dgm:prSet/>
      <dgm:spPr/>
      <dgm:t>
        <a:bodyPr/>
        <a:lstStyle/>
        <a:p>
          <a:endParaRPr lang="en-US"/>
        </a:p>
      </dgm:t>
    </dgm:pt>
    <dgm:pt modelId="{0A902AF1-B3A3-4734-BB6E-90648DB4A7B6}">
      <dgm:prSet phldrT="[Text]" phldr="1"/>
      <dgm:spPr>
        <a:blipFill rotWithShape="0">
          <a:blip xmlns:r="http://schemas.openxmlformats.org/officeDocument/2006/relationships" r:embed="rId4"/>
          <a:srcRect/>
          <a:stretch>
            <a:fillRect l="-16000" r="-16000"/>
          </a:stretch>
        </a:blipFill>
      </dgm:spPr>
      <dgm:t>
        <a:bodyPr/>
        <a:lstStyle/>
        <a:p>
          <a:endParaRPr lang="en-US" dirty="0"/>
        </a:p>
      </dgm:t>
    </dgm:pt>
    <dgm:pt modelId="{DCA229E8-D2C3-47EC-A902-D3ECCF0E4517}" cxnId="{26656C11-7288-40B5-BD25-2959F9A02F83}" type="parTrans">
      <dgm:prSet/>
      <dgm:spPr/>
      <dgm:t>
        <a:bodyPr/>
        <a:lstStyle/>
        <a:p>
          <a:endParaRPr lang="en-US"/>
        </a:p>
      </dgm:t>
    </dgm:pt>
    <dgm:pt modelId="{5BBD4F69-5C12-4EF1-AE73-E3160E5F815A}" cxnId="{26656C11-7288-40B5-BD25-2959F9A02F83}" type="sibTrans">
      <dgm:prSet/>
      <dgm:spPr/>
      <dgm:t>
        <a:bodyPr/>
        <a:lstStyle/>
        <a:p>
          <a:endParaRPr lang="en-US"/>
        </a:p>
      </dgm:t>
    </dgm:pt>
    <dgm:pt modelId="{E100C59B-A136-4AB4-8F2C-AD1CBAC875B6}">
      <dgm:prSet phldrT="[Text]" phldr="1"/>
      <dgm:spPr>
        <a:blipFill rotWithShape="0">
          <a:blip xmlns:r="http://schemas.openxmlformats.org/officeDocument/2006/relationships" r:embed="rId5"/>
          <a:srcRect/>
          <a:stretch>
            <a:fillRect l="-48000" r="-48000"/>
          </a:stretch>
        </a:blipFill>
      </dgm:spPr>
      <dgm:t>
        <a:bodyPr/>
        <a:lstStyle/>
        <a:p>
          <a:endParaRPr lang="en-US" dirty="0"/>
        </a:p>
      </dgm:t>
    </dgm:pt>
    <dgm:pt modelId="{FCA3EF25-DCEF-4C81-8668-A815FA561A03}" cxnId="{85D9D5B9-BEC1-4585-B88C-162B24055545}" type="parTrans">
      <dgm:prSet/>
      <dgm:spPr/>
      <dgm:t>
        <a:bodyPr/>
        <a:lstStyle/>
        <a:p>
          <a:endParaRPr lang="en-US"/>
        </a:p>
      </dgm:t>
    </dgm:pt>
    <dgm:pt modelId="{A337178C-1BC1-40C6-8721-5EEED36B7E1E}" cxnId="{85D9D5B9-BEC1-4585-B88C-162B24055545}" type="sibTrans">
      <dgm:prSet/>
      <dgm:spPr/>
      <dgm:t>
        <a:bodyPr/>
        <a:lstStyle/>
        <a:p>
          <a:endParaRPr lang="en-US"/>
        </a:p>
      </dgm:t>
    </dgm:pt>
    <dgm:pt modelId="{BF7E3A30-2281-401F-9656-ABFBE823AA3C}" type="pres">
      <dgm:prSet presAssocID="{4315BB1F-B3F3-41B6-9F04-764767D6B09F}" presName="theList" presStyleCnt="0">
        <dgm:presLayoutVars>
          <dgm:dir/>
          <dgm:animLvl val="lvl"/>
          <dgm:resizeHandles val="exact"/>
        </dgm:presLayoutVars>
      </dgm:prSet>
      <dgm:spPr/>
      <dgm:t>
        <a:bodyPr/>
        <a:lstStyle/>
        <a:p>
          <a:endParaRPr lang="en-IN"/>
        </a:p>
      </dgm:t>
    </dgm:pt>
    <dgm:pt modelId="{4AA985F2-8C53-414A-94AF-D9AB0A27A491}" type="pres">
      <dgm:prSet presAssocID="{7F07492D-5B65-4D55-8892-2B4E1731DDE2}" presName="compNode" presStyleCnt="0"/>
      <dgm:spPr/>
    </dgm:pt>
    <dgm:pt modelId="{3A406614-5DAB-499D-BA20-F2477E595C5C}" type="pres">
      <dgm:prSet presAssocID="{7F07492D-5B65-4D55-8892-2B4E1731DDE2}" presName="aNode" presStyleLbl="bgShp" presStyleIdx="0" presStyleCnt="5"/>
      <dgm:spPr/>
      <dgm:t>
        <a:bodyPr/>
        <a:lstStyle/>
        <a:p>
          <a:endParaRPr lang="en-IN"/>
        </a:p>
      </dgm:t>
    </dgm:pt>
    <dgm:pt modelId="{1878168C-A4AC-46BE-84F7-ECD37EFA39CD}" type="pres">
      <dgm:prSet presAssocID="{7F07492D-5B65-4D55-8892-2B4E1731DDE2}" presName="textNode" presStyleLbl="bgShp" presStyleIdx="0" presStyleCnt="5"/>
      <dgm:spPr/>
      <dgm:t>
        <a:bodyPr/>
        <a:lstStyle/>
        <a:p>
          <a:endParaRPr lang="en-IN"/>
        </a:p>
      </dgm:t>
    </dgm:pt>
    <dgm:pt modelId="{A1D9F340-E9F8-4C72-B6C1-5731F63F6571}" type="pres">
      <dgm:prSet presAssocID="{7F07492D-5B65-4D55-8892-2B4E1731DDE2}" presName="compChildNode" presStyleCnt="0"/>
      <dgm:spPr/>
    </dgm:pt>
    <dgm:pt modelId="{39A13E0F-4AC3-4C0C-990A-9AC6AB23F71A}" type="pres">
      <dgm:prSet presAssocID="{7F07492D-5B65-4D55-8892-2B4E1731DDE2}" presName="theInnerList" presStyleCnt="0"/>
      <dgm:spPr/>
    </dgm:pt>
    <dgm:pt modelId="{2A63A884-5EDF-4966-933D-C793E539C0DA}" type="pres">
      <dgm:prSet presAssocID="{7F07492D-5B65-4D55-8892-2B4E1731DDE2}" presName="aSpace" presStyleCnt="0"/>
      <dgm:spPr/>
    </dgm:pt>
    <dgm:pt modelId="{06AE541C-9D4E-4887-8A6C-E62F2366257A}" type="pres">
      <dgm:prSet presAssocID="{F4EF9FCB-3A18-436A-9004-A9F4DCC80762}" presName="compNode" presStyleCnt="0"/>
      <dgm:spPr/>
    </dgm:pt>
    <dgm:pt modelId="{D0D33547-A93D-403A-B2FD-FB431F1A92B9}" type="pres">
      <dgm:prSet presAssocID="{F4EF9FCB-3A18-436A-9004-A9F4DCC80762}" presName="aNode" presStyleLbl="bgShp" presStyleIdx="1" presStyleCnt="5"/>
      <dgm:spPr/>
      <dgm:t>
        <a:bodyPr/>
        <a:lstStyle/>
        <a:p>
          <a:endParaRPr lang="en-IN"/>
        </a:p>
      </dgm:t>
    </dgm:pt>
    <dgm:pt modelId="{5068C790-3E20-4840-A504-BBBA29911D2D}" type="pres">
      <dgm:prSet presAssocID="{F4EF9FCB-3A18-436A-9004-A9F4DCC80762}" presName="textNode" presStyleLbl="bgShp" presStyleIdx="1" presStyleCnt="5"/>
      <dgm:spPr/>
      <dgm:t>
        <a:bodyPr/>
        <a:lstStyle/>
        <a:p>
          <a:endParaRPr lang="en-IN"/>
        </a:p>
      </dgm:t>
    </dgm:pt>
    <dgm:pt modelId="{A71B2DA1-73F9-4DF5-8257-62D38919DBFD}" type="pres">
      <dgm:prSet presAssocID="{F4EF9FCB-3A18-436A-9004-A9F4DCC80762}" presName="compChildNode" presStyleCnt="0"/>
      <dgm:spPr/>
    </dgm:pt>
    <dgm:pt modelId="{74AD582A-652A-4AC0-ABCF-11BC80F27BC8}" type="pres">
      <dgm:prSet presAssocID="{F4EF9FCB-3A18-436A-9004-A9F4DCC80762}" presName="theInnerList" presStyleCnt="0"/>
      <dgm:spPr/>
    </dgm:pt>
    <dgm:pt modelId="{A4100C92-5A7E-4669-8FB3-A8614A9DFF17}" type="pres">
      <dgm:prSet presAssocID="{F4EF9FCB-3A18-436A-9004-A9F4DCC80762}" presName="aSpace" presStyleCnt="0"/>
      <dgm:spPr/>
    </dgm:pt>
    <dgm:pt modelId="{AF95DC0F-BF0D-4C1E-B04F-5AF030076082}" type="pres">
      <dgm:prSet presAssocID="{974C4005-944F-4F46-BEC6-7EA8FF96F091}" presName="compNode" presStyleCnt="0"/>
      <dgm:spPr/>
    </dgm:pt>
    <dgm:pt modelId="{AF07C69E-1734-446F-9A09-5DC7B125693D}" type="pres">
      <dgm:prSet presAssocID="{974C4005-944F-4F46-BEC6-7EA8FF96F091}" presName="aNode" presStyleLbl="bgShp" presStyleIdx="2" presStyleCnt="5"/>
      <dgm:spPr/>
      <dgm:t>
        <a:bodyPr/>
        <a:lstStyle/>
        <a:p>
          <a:endParaRPr lang="en-IN"/>
        </a:p>
      </dgm:t>
    </dgm:pt>
    <dgm:pt modelId="{DACCA6AA-F7BF-4CD0-B065-35FE2A38091C}" type="pres">
      <dgm:prSet presAssocID="{974C4005-944F-4F46-BEC6-7EA8FF96F091}" presName="textNode" presStyleLbl="bgShp" presStyleIdx="2" presStyleCnt="5"/>
      <dgm:spPr/>
      <dgm:t>
        <a:bodyPr/>
        <a:lstStyle/>
        <a:p>
          <a:endParaRPr lang="en-IN"/>
        </a:p>
      </dgm:t>
    </dgm:pt>
    <dgm:pt modelId="{1232D1EC-A1BC-45C5-9962-FC99E08F398D}" type="pres">
      <dgm:prSet presAssocID="{974C4005-944F-4F46-BEC6-7EA8FF96F091}" presName="compChildNode" presStyleCnt="0"/>
      <dgm:spPr/>
    </dgm:pt>
    <dgm:pt modelId="{45934562-3034-4C44-A5FD-185E6B2243F1}" type="pres">
      <dgm:prSet presAssocID="{974C4005-944F-4F46-BEC6-7EA8FF96F091}" presName="theInnerList" presStyleCnt="0"/>
      <dgm:spPr/>
    </dgm:pt>
    <dgm:pt modelId="{92855575-20EF-4EF6-ADD0-AEC58FB9B823}" type="pres">
      <dgm:prSet presAssocID="{974C4005-944F-4F46-BEC6-7EA8FF96F091}" presName="aSpace" presStyleCnt="0"/>
      <dgm:spPr/>
    </dgm:pt>
    <dgm:pt modelId="{C56950AB-5A3B-4E42-96F3-914FEEC38D40}" type="pres">
      <dgm:prSet presAssocID="{0A902AF1-B3A3-4734-BB6E-90648DB4A7B6}" presName="compNode" presStyleCnt="0"/>
      <dgm:spPr/>
    </dgm:pt>
    <dgm:pt modelId="{9B25FC11-7AF7-4445-84AE-9361993688F5}" type="pres">
      <dgm:prSet presAssocID="{0A902AF1-B3A3-4734-BB6E-90648DB4A7B6}" presName="aNode" presStyleLbl="bgShp" presStyleIdx="3" presStyleCnt="5"/>
      <dgm:spPr/>
      <dgm:t>
        <a:bodyPr/>
        <a:lstStyle/>
        <a:p>
          <a:endParaRPr lang="en-IN"/>
        </a:p>
      </dgm:t>
    </dgm:pt>
    <dgm:pt modelId="{5AEF56BD-4F3F-4022-A49C-1F814CA1674D}" type="pres">
      <dgm:prSet presAssocID="{0A902AF1-B3A3-4734-BB6E-90648DB4A7B6}" presName="textNode" presStyleLbl="bgShp" presStyleIdx="3" presStyleCnt="5"/>
      <dgm:spPr/>
      <dgm:t>
        <a:bodyPr/>
        <a:lstStyle/>
        <a:p>
          <a:endParaRPr lang="en-IN"/>
        </a:p>
      </dgm:t>
    </dgm:pt>
    <dgm:pt modelId="{940F4CF7-2003-4451-94C3-D5AD3888CA5F}" type="pres">
      <dgm:prSet presAssocID="{0A902AF1-B3A3-4734-BB6E-90648DB4A7B6}" presName="compChildNode" presStyleCnt="0"/>
      <dgm:spPr/>
    </dgm:pt>
    <dgm:pt modelId="{C776847B-B625-4EBE-BFC6-F743FD030B7C}" type="pres">
      <dgm:prSet presAssocID="{0A902AF1-B3A3-4734-BB6E-90648DB4A7B6}" presName="theInnerList" presStyleCnt="0"/>
      <dgm:spPr/>
    </dgm:pt>
    <dgm:pt modelId="{49B8791E-06EB-4D0D-BA49-6A28C190324A}" type="pres">
      <dgm:prSet presAssocID="{0A902AF1-B3A3-4734-BB6E-90648DB4A7B6}" presName="aSpace" presStyleCnt="0"/>
      <dgm:spPr/>
    </dgm:pt>
    <dgm:pt modelId="{CDD29564-E7AD-402F-BC89-C9A1FE107863}" type="pres">
      <dgm:prSet presAssocID="{E100C59B-A136-4AB4-8F2C-AD1CBAC875B6}" presName="compNode" presStyleCnt="0"/>
      <dgm:spPr/>
    </dgm:pt>
    <dgm:pt modelId="{CAECB8DF-BBE4-4ECC-B20D-80E3920D692B}" type="pres">
      <dgm:prSet presAssocID="{E100C59B-A136-4AB4-8F2C-AD1CBAC875B6}" presName="aNode" presStyleLbl="bgShp" presStyleIdx="4" presStyleCnt="5"/>
      <dgm:spPr/>
      <dgm:t>
        <a:bodyPr/>
        <a:lstStyle/>
        <a:p>
          <a:endParaRPr lang="en-IN"/>
        </a:p>
      </dgm:t>
    </dgm:pt>
    <dgm:pt modelId="{8C13336C-CE50-4230-92B1-045E871296B6}" type="pres">
      <dgm:prSet presAssocID="{E100C59B-A136-4AB4-8F2C-AD1CBAC875B6}" presName="textNode" presStyleLbl="bgShp" presStyleIdx="4" presStyleCnt="5"/>
      <dgm:spPr/>
      <dgm:t>
        <a:bodyPr/>
        <a:lstStyle/>
        <a:p>
          <a:endParaRPr lang="en-IN"/>
        </a:p>
      </dgm:t>
    </dgm:pt>
    <dgm:pt modelId="{4E144460-7EE4-422C-8F21-9BB8F62527E3}" type="pres">
      <dgm:prSet presAssocID="{E100C59B-A136-4AB4-8F2C-AD1CBAC875B6}" presName="compChildNode" presStyleCnt="0"/>
      <dgm:spPr/>
    </dgm:pt>
    <dgm:pt modelId="{2491085A-78E9-4116-9556-97B2FB00FCDD}" type="pres">
      <dgm:prSet presAssocID="{E100C59B-A136-4AB4-8F2C-AD1CBAC875B6}" presName="theInnerList" presStyleCnt="0"/>
      <dgm:spPr/>
    </dgm:pt>
  </dgm:ptLst>
  <dgm:cxnLst>
    <dgm:cxn modelId="{532E5966-E0F3-4198-BD05-99B74D308B47}" type="presOf" srcId="{7F07492D-5B65-4D55-8892-2B4E1731DDE2}" destId="{1878168C-A4AC-46BE-84F7-ECD37EFA39CD}" srcOrd="1" destOrd="0" presId="urn:microsoft.com/office/officeart/2005/8/layout/lProcess2"/>
    <dgm:cxn modelId="{FE548868-7A4B-4DE2-AEF8-1319948CF8D2}" srcId="{4315BB1F-B3F3-41B6-9F04-764767D6B09F}" destId="{974C4005-944F-4F46-BEC6-7EA8FF96F091}" srcOrd="2" destOrd="0" parTransId="{6A860CC4-AE48-48A1-BB65-AB9C9380E2F8}" sibTransId="{4B59C291-6F66-4EC3-8731-7FF340241F05}"/>
    <dgm:cxn modelId="{C3DCF533-459D-42A7-AD28-0029A68D6120}" type="presOf" srcId="{E100C59B-A136-4AB4-8F2C-AD1CBAC875B6}" destId="{CAECB8DF-BBE4-4ECC-B20D-80E3920D692B}" srcOrd="0" destOrd="0" presId="urn:microsoft.com/office/officeart/2005/8/layout/lProcess2"/>
    <dgm:cxn modelId="{26656C11-7288-40B5-BD25-2959F9A02F83}" srcId="{4315BB1F-B3F3-41B6-9F04-764767D6B09F}" destId="{0A902AF1-B3A3-4734-BB6E-90648DB4A7B6}" srcOrd="3" destOrd="0" parTransId="{DCA229E8-D2C3-47EC-A902-D3ECCF0E4517}" sibTransId="{5BBD4F69-5C12-4EF1-AE73-E3160E5F815A}"/>
    <dgm:cxn modelId="{5E5E2A39-5F97-4792-93CD-F87D57E031E2}" type="presOf" srcId="{0A902AF1-B3A3-4734-BB6E-90648DB4A7B6}" destId="{9B25FC11-7AF7-4445-84AE-9361993688F5}" srcOrd="0" destOrd="0" presId="urn:microsoft.com/office/officeart/2005/8/layout/lProcess2"/>
    <dgm:cxn modelId="{EC1C2C62-5054-437B-B7D3-9F57C9421D7A}" type="presOf" srcId="{F4EF9FCB-3A18-436A-9004-A9F4DCC80762}" destId="{5068C790-3E20-4840-A504-BBBA29911D2D}" srcOrd="1" destOrd="0" presId="urn:microsoft.com/office/officeart/2005/8/layout/lProcess2"/>
    <dgm:cxn modelId="{85D9D5B9-BEC1-4585-B88C-162B24055545}" srcId="{4315BB1F-B3F3-41B6-9F04-764767D6B09F}" destId="{E100C59B-A136-4AB4-8F2C-AD1CBAC875B6}" srcOrd="4" destOrd="0" parTransId="{FCA3EF25-DCEF-4C81-8668-A815FA561A03}" sibTransId="{A337178C-1BC1-40C6-8721-5EEED36B7E1E}"/>
    <dgm:cxn modelId="{093C58D2-00F7-4A99-A365-9420CBFECC4B}" type="presOf" srcId="{0A902AF1-B3A3-4734-BB6E-90648DB4A7B6}" destId="{5AEF56BD-4F3F-4022-A49C-1F814CA1674D}" srcOrd="1" destOrd="0" presId="urn:microsoft.com/office/officeart/2005/8/layout/lProcess2"/>
    <dgm:cxn modelId="{B00E8790-0B47-4A29-BAA8-7F4F1348F0E0}" type="presOf" srcId="{7F07492D-5B65-4D55-8892-2B4E1731DDE2}" destId="{3A406614-5DAB-499D-BA20-F2477E595C5C}" srcOrd="0" destOrd="0" presId="urn:microsoft.com/office/officeart/2005/8/layout/lProcess2"/>
    <dgm:cxn modelId="{B878F01D-75B2-4077-BB82-3A976CDE55E7}" srcId="{4315BB1F-B3F3-41B6-9F04-764767D6B09F}" destId="{F4EF9FCB-3A18-436A-9004-A9F4DCC80762}" srcOrd="1" destOrd="0" parTransId="{A9E33D0C-5A8A-4115-88D3-43283D13BC2C}" sibTransId="{CEB79396-FF85-4394-9C92-93863EFB74C7}"/>
    <dgm:cxn modelId="{C685462A-F9A0-4C94-A255-24B6890D702D}" srcId="{4315BB1F-B3F3-41B6-9F04-764767D6B09F}" destId="{7F07492D-5B65-4D55-8892-2B4E1731DDE2}" srcOrd="0" destOrd="0" parTransId="{735977B8-B334-4B88-BEEE-08FDFFB51EF9}" sibTransId="{A3358875-395C-4EAA-BBC9-9E13C8D166AB}"/>
    <dgm:cxn modelId="{44852C69-78BD-43C2-87BB-4109EBC10792}" type="presOf" srcId="{4315BB1F-B3F3-41B6-9F04-764767D6B09F}" destId="{BF7E3A30-2281-401F-9656-ABFBE823AA3C}" srcOrd="0" destOrd="0" presId="urn:microsoft.com/office/officeart/2005/8/layout/lProcess2"/>
    <dgm:cxn modelId="{665D4763-0E1E-4301-AC37-B60DC09B197B}" type="presOf" srcId="{E100C59B-A136-4AB4-8F2C-AD1CBAC875B6}" destId="{8C13336C-CE50-4230-92B1-045E871296B6}" srcOrd="1" destOrd="0" presId="urn:microsoft.com/office/officeart/2005/8/layout/lProcess2"/>
    <dgm:cxn modelId="{17C65EE9-3CD3-40D8-8873-55F3C009D1B0}" type="presOf" srcId="{F4EF9FCB-3A18-436A-9004-A9F4DCC80762}" destId="{D0D33547-A93D-403A-B2FD-FB431F1A92B9}" srcOrd="0" destOrd="0" presId="urn:microsoft.com/office/officeart/2005/8/layout/lProcess2"/>
    <dgm:cxn modelId="{1595DF60-77E4-4C31-8D03-36B804C48861}" type="presOf" srcId="{974C4005-944F-4F46-BEC6-7EA8FF96F091}" destId="{DACCA6AA-F7BF-4CD0-B065-35FE2A38091C}" srcOrd="1" destOrd="0" presId="urn:microsoft.com/office/officeart/2005/8/layout/lProcess2"/>
    <dgm:cxn modelId="{926B1D7D-16A2-4576-AE2C-348FEC79BDCF}" type="presOf" srcId="{974C4005-944F-4F46-BEC6-7EA8FF96F091}" destId="{AF07C69E-1734-446F-9A09-5DC7B125693D}" srcOrd="0" destOrd="0" presId="urn:microsoft.com/office/officeart/2005/8/layout/lProcess2"/>
    <dgm:cxn modelId="{BEA19303-25AD-4B74-88BE-749F03DB39F7}" type="presParOf" srcId="{BF7E3A30-2281-401F-9656-ABFBE823AA3C}" destId="{4AA985F2-8C53-414A-94AF-D9AB0A27A491}" srcOrd="0" destOrd="0" presId="urn:microsoft.com/office/officeart/2005/8/layout/lProcess2"/>
    <dgm:cxn modelId="{8EFEC11A-4887-4B5C-8A40-84FDFFCFEC12}" type="presParOf" srcId="{4AA985F2-8C53-414A-94AF-D9AB0A27A491}" destId="{3A406614-5DAB-499D-BA20-F2477E595C5C}" srcOrd="0" destOrd="0" presId="urn:microsoft.com/office/officeart/2005/8/layout/lProcess2"/>
    <dgm:cxn modelId="{11ADFBC7-C88C-42B6-8DDD-54C23DCE4E47}" type="presParOf" srcId="{4AA985F2-8C53-414A-94AF-D9AB0A27A491}" destId="{1878168C-A4AC-46BE-84F7-ECD37EFA39CD}" srcOrd="1" destOrd="0" presId="urn:microsoft.com/office/officeart/2005/8/layout/lProcess2"/>
    <dgm:cxn modelId="{FFF0B87E-C7EB-4A24-9ED8-679CE42D0277}" type="presParOf" srcId="{4AA985F2-8C53-414A-94AF-D9AB0A27A491}" destId="{A1D9F340-E9F8-4C72-B6C1-5731F63F6571}" srcOrd="2" destOrd="0" presId="urn:microsoft.com/office/officeart/2005/8/layout/lProcess2"/>
    <dgm:cxn modelId="{8380D20D-175D-4563-989C-EE38A9ADC300}" type="presParOf" srcId="{A1D9F340-E9F8-4C72-B6C1-5731F63F6571}" destId="{39A13E0F-4AC3-4C0C-990A-9AC6AB23F71A}" srcOrd="0" destOrd="0" presId="urn:microsoft.com/office/officeart/2005/8/layout/lProcess2"/>
    <dgm:cxn modelId="{071471DB-3569-46EF-B271-94AA5588F797}" type="presParOf" srcId="{BF7E3A30-2281-401F-9656-ABFBE823AA3C}" destId="{2A63A884-5EDF-4966-933D-C793E539C0DA}" srcOrd="1" destOrd="0" presId="urn:microsoft.com/office/officeart/2005/8/layout/lProcess2"/>
    <dgm:cxn modelId="{720BE5CE-98E3-442C-A902-C3CCB95ECA79}" type="presParOf" srcId="{BF7E3A30-2281-401F-9656-ABFBE823AA3C}" destId="{06AE541C-9D4E-4887-8A6C-E62F2366257A}" srcOrd="2" destOrd="0" presId="urn:microsoft.com/office/officeart/2005/8/layout/lProcess2"/>
    <dgm:cxn modelId="{F8DFE14F-A06D-42E4-918F-F827CF90678E}" type="presParOf" srcId="{06AE541C-9D4E-4887-8A6C-E62F2366257A}" destId="{D0D33547-A93D-403A-B2FD-FB431F1A92B9}" srcOrd="0" destOrd="0" presId="urn:microsoft.com/office/officeart/2005/8/layout/lProcess2"/>
    <dgm:cxn modelId="{EA2452E4-1DAB-4F25-934A-2332344FF5D6}" type="presParOf" srcId="{06AE541C-9D4E-4887-8A6C-E62F2366257A}" destId="{5068C790-3E20-4840-A504-BBBA29911D2D}" srcOrd="1" destOrd="0" presId="urn:microsoft.com/office/officeart/2005/8/layout/lProcess2"/>
    <dgm:cxn modelId="{F595DE8C-E3D1-441C-9E82-4B2D38B03238}" type="presParOf" srcId="{06AE541C-9D4E-4887-8A6C-E62F2366257A}" destId="{A71B2DA1-73F9-4DF5-8257-62D38919DBFD}" srcOrd="2" destOrd="0" presId="urn:microsoft.com/office/officeart/2005/8/layout/lProcess2"/>
    <dgm:cxn modelId="{1DF35ABF-17D0-41C7-9B54-5D74D0352F8D}" type="presParOf" srcId="{A71B2DA1-73F9-4DF5-8257-62D38919DBFD}" destId="{74AD582A-652A-4AC0-ABCF-11BC80F27BC8}" srcOrd="0" destOrd="0" presId="urn:microsoft.com/office/officeart/2005/8/layout/lProcess2"/>
    <dgm:cxn modelId="{BE786DD8-8E1B-4BCF-8EE6-BF39EA0DC03F}" type="presParOf" srcId="{BF7E3A30-2281-401F-9656-ABFBE823AA3C}" destId="{A4100C92-5A7E-4669-8FB3-A8614A9DFF17}" srcOrd="3" destOrd="0" presId="urn:microsoft.com/office/officeart/2005/8/layout/lProcess2"/>
    <dgm:cxn modelId="{54E60D25-C97D-489D-AA4C-89C7D3EA09C3}" type="presParOf" srcId="{BF7E3A30-2281-401F-9656-ABFBE823AA3C}" destId="{AF95DC0F-BF0D-4C1E-B04F-5AF030076082}" srcOrd="4" destOrd="0" presId="urn:microsoft.com/office/officeart/2005/8/layout/lProcess2"/>
    <dgm:cxn modelId="{620FF153-D98B-4D62-A93B-DB0EAEEAB0C2}" type="presParOf" srcId="{AF95DC0F-BF0D-4C1E-B04F-5AF030076082}" destId="{AF07C69E-1734-446F-9A09-5DC7B125693D}" srcOrd="0" destOrd="0" presId="urn:microsoft.com/office/officeart/2005/8/layout/lProcess2"/>
    <dgm:cxn modelId="{C17F593F-418C-4906-98FC-FF17FCE10397}" type="presParOf" srcId="{AF95DC0F-BF0D-4C1E-B04F-5AF030076082}" destId="{DACCA6AA-F7BF-4CD0-B065-35FE2A38091C}" srcOrd="1" destOrd="0" presId="urn:microsoft.com/office/officeart/2005/8/layout/lProcess2"/>
    <dgm:cxn modelId="{8A24C95E-1E37-424D-B66A-E78759CCA4D2}" type="presParOf" srcId="{AF95DC0F-BF0D-4C1E-B04F-5AF030076082}" destId="{1232D1EC-A1BC-45C5-9962-FC99E08F398D}" srcOrd="2" destOrd="0" presId="urn:microsoft.com/office/officeart/2005/8/layout/lProcess2"/>
    <dgm:cxn modelId="{9A3D0BDF-C45E-4833-B8ED-793D536EF111}" type="presParOf" srcId="{1232D1EC-A1BC-45C5-9962-FC99E08F398D}" destId="{45934562-3034-4C44-A5FD-185E6B2243F1}" srcOrd="0" destOrd="0" presId="urn:microsoft.com/office/officeart/2005/8/layout/lProcess2"/>
    <dgm:cxn modelId="{03629862-6EF1-4BFB-BBB2-F23C4FCE6874}" type="presParOf" srcId="{BF7E3A30-2281-401F-9656-ABFBE823AA3C}" destId="{92855575-20EF-4EF6-ADD0-AEC58FB9B823}" srcOrd="5" destOrd="0" presId="urn:microsoft.com/office/officeart/2005/8/layout/lProcess2"/>
    <dgm:cxn modelId="{19984A4E-7A0C-42BA-A2D2-A3063A718681}" type="presParOf" srcId="{BF7E3A30-2281-401F-9656-ABFBE823AA3C}" destId="{C56950AB-5A3B-4E42-96F3-914FEEC38D40}" srcOrd="6" destOrd="0" presId="urn:microsoft.com/office/officeart/2005/8/layout/lProcess2"/>
    <dgm:cxn modelId="{E60C6BB3-173A-47F8-91D5-42A78BF625FC}" type="presParOf" srcId="{C56950AB-5A3B-4E42-96F3-914FEEC38D40}" destId="{9B25FC11-7AF7-4445-84AE-9361993688F5}" srcOrd="0" destOrd="0" presId="urn:microsoft.com/office/officeart/2005/8/layout/lProcess2"/>
    <dgm:cxn modelId="{8D7F4176-CE19-4F14-9A26-2EE6596A6392}" type="presParOf" srcId="{C56950AB-5A3B-4E42-96F3-914FEEC38D40}" destId="{5AEF56BD-4F3F-4022-A49C-1F814CA1674D}" srcOrd="1" destOrd="0" presId="urn:microsoft.com/office/officeart/2005/8/layout/lProcess2"/>
    <dgm:cxn modelId="{49E13E16-EB10-48F4-B702-EF4C8EAB1114}" type="presParOf" srcId="{C56950AB-5A3B-4E42-96F3-914FEEC38D40}" destId="{940F4CF7-2003-4451-94C3-D5AD3888CA5F}" srcOrd="2" destOrd="0" presId="urn:microsoft.com/office/officeart/2005/8/layout/lProcess2"/>
    <dgm:cxn modelId="{509D33AE-4237-4D8D-B28F-18D3E3DB24DF}" type="presParOf" srcId="{940F4CF7-2003-4451-94C3-D5AD3888CA5F}" destId="{C776847B-B625-4EBE-BFC6-F743FD030B7C}" srcOrd="0" destOrd="0" presId="urn:microsoft.com/office/officeart/2005/8/layout/lProcess2"/>
    <dgm:cxn modelId="{44EAF7EF-7FAE-48C0-BA32-FD38A95B0A6C}" type="presParOf" srcId="{BF7E3A30-2281-401F-9656-ABFBE823AA3C}" destId="{49B8791E-06EB-4D0D-BA49-6A28C190324A}" srcOrd="7" destOrd="0" presId="urn:microsoft.com/office/officeart/2005/8/layout/lProcess2"/>
    <dgm:cxn modelId="{DB80FDE0-DC62-42A3-AE70-DB88E43DFA3D}" type="presParOf" srcId="{BF7E3A30-2281-401F-9656-ABFBE823AA3C}" destId="{CDD29564-E7AD-402F-BC89-C9A1FE107863}" srcOrd="8" destOrd="0" presId="urn:microsoft.com/office/officeart/2005/8/layout/lProcess2"/>
    <dgm:cxn modelId="{533B98FF-EC07-4285-876A-AF89A5878DA5}" type="presParOf" srcId="{CDD29564-E7AD-402F-BC89-C9A1FE107863}" destId="{CAECB8DF-BBE4-4ECC-B20D-80E3920D692B}" srcOrd="0" destOrd="0" presId="urn:microsoft.com/office/officeart/2005/8/layout/lProcess2"/>
    <dgm:cxn modelId="{4272EE68-2F9E-48A5-BB4E-ADCA959D1A0B}" type="presParOf" srcId="{CDD29564-E7AD-402F-BC89-C9A1FE107863}" destId="{8C13336C-CE50-4230-92B1-045E871296B6}" srcOrd="1" destOrd="0" presId="urn:microsoft.com/office/officeart/2005/8/layout/lProcess2"/>
    <dgm:cxn modelId="{32A552EE-BE3B-4D12-93BB-B40624FF037D}" type="presParOf" srcId="{CDD29564-E7AD-402F-BC89-C9A1FE107863}" destId="{4E144460-7EE4-422C-8F21-9BB8F62527E3}" srcOrd="2" destOrd="0" presId="urn:microsoft.com/office/officeart/2005/8/layout/lProcess2"/>
    <dgm:cxn modelId="{37509C19-3E2A-4A13-9E55-37FD1775180D}" type="presParOf" srcId="{4E144460-7EE4-422C-8F21-9BB8F62527E3}" destId="{2491085A-78E9-4116-9556-97B2FB00FCDD}" srcOrd="0" destOrd="0" presId="urn:microsoft.com/office/officeart/2005/8/layout/lProcess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820150" cy="5081587"/>
        <a:chOff x="0" y="0"/>
        <a:chExt cx="8820150" cy="5081587"/>
      </a:xfrm>
    </dsp:grpSpPr>
    <dsp:sp modelId="{1FA92D41-E415-44F4-A774-7298684AFEA7}">
      <dsp:nvSpPr>
        <dsp:cNvPr id="3" name="Rounded Rectangle 2"/>
        <dsp:cNvSpPr/>
      </dsp:nvSpPr>
      <dsp:spPr bwMode="white">
        <a:xfrm>
          <a:off x="0" y="0"/>
          <a:ext cx="1383553" cy="5081587"/>
        </a:xfrm>
        <a:prstGeom prst="roundRect">
          <a:avLst>
            <a:gd name="adj" fmla="val 10000"/>
          </a:avLst>
        </a:prstGeom>
        <a:blipFill rotWithShape="0">
          <a:blip r:embed="rId1"/>
          <a:srcRect/>
          <a:stretch>
            <a:fillRect t="-20000" b="-20000"/>
          </a:stretch>
        </a:blipFill>
      </dsp:spPr>
      <dsp:style>
        <a:lnRef idx="0">
          <a:schemeClr val="dk1"/>
        </a:lnRef>
        <a:fillRef idx="1">
          <a:schemeClr val="accent2">
            <a:tint val="40000"/>
          </a:schemeClr>
        </a:fillRef>
        <a:effectRef idx="0">
          <a:scrgbClr r="0" g="0" b="0"/>
        </a:effectRef>
        <a:fontRef idx="minor"/>
      </dsp:style>
      <dsp:txBody>
        <a:bodyPr lIns="137160" tIns="137160" rIns="137160" bIns="137160" anchor="ctr"/>
        <a:lstStyle>
          <a:lvl1pPr algn="ctr">
            <a:defRPr sz="36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endParaRPr lang="en-US" dirty="0">
            <a:solidFill>
              <a:schemeClr val="dk1"/>
            </a:solidFill>
          </a:endParaRPr>
        </a:p>
      </dsp:txBody>
      <dsp:txXfrm>
        <a:off x="0" y="0"/>
        <a:ext cx="1383553" cy="5081587"/>
      </dsp:txXfrm>
    </dsp:sp>
    <dsp:sp modelId="{C313D393-22CA-420D-B562-707384E9B58C}">
      <dsp:nvSpPr>
        <dsp:cNvPr id="4" name="Rounded Rectangle 3"/>
        <dsp:cNvSpPr/>
      </dsp:nvSpPr>
      <dsp:spPr bwMode="white">
        <a:xfrm>
          <a:off x="1487319" y="0"/>
          <a:ext cx="1383553" cy="5081587"/>
        </a:xfrm>
        <a:prstGeom prst="roundRect">
          <a:avLst>
            <a:gd name="adj" fmla="val 10000"/>
          </a:avLst>
        </a:prstGeom>
        <a:blipFill rotWithShape="0">
          <a:blip r:embed="rId2"/>
          <a:srcRect/>
          <a:stretch>
            <a:fillRect/>
          </a:stretch>
        </a:blipFill>
      </dsp:spPr>
      <dsp:style>
        <a:lnRef idx="0">
          <a:schemeClr val="dk1"/>
        </a:lnRef>
        <a:fillRef idx="1">
          <a:schemeClr val="accent2">
            <a:tint val="40000"/>
          </a:schemeClr>
        </a:fillRef>
        <a:effectRef idx="0">
          <a:scrgbClr r="0" g="0" b="0"/>
        </a:effectRef>
        <a:fontRef idx="minor"/>
      </dsp:style>
      <dsp:txBody>
        <a:bodyPr lIns="137160" tIns="137160" rIns="137160" bIns="137160" anchor="ctr"/>
        <a:lstStyle>
          <a:lvl1pPr algn="ctr">
            <a:defRPr sz="36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endParaRPr lang="en-US" dirty="0">
            <a:solidFill>
              <a:schemeClr val="dk1"/>
            </a:solidFill>
          </a:endParaRPr>
        </a:p>
      </dsp:txBody>
      <dsp:txXfrm>
        <a:off x="1487319" y="0"/>
        <a:ext cx="1383553" cy="5081587"/>
      </dsp:txXfrm>
    </dsp:sp>
    <dsp:sp modelId="{ED448A37-32F3-41D5-BD06-89D07FEFC5BE}">
      <dsp:nvSpPr>
        <dsp:cNvPr id="5" name="Rounded Rectangle 4"/>
        <dsp:cNvSpPr/>
      </dsp:nvSpPr>
      <dsp:spPr bwMode="white">
        <a:xfrm>
          <a:off x="3015966" y="0"/>
          <a:ext cx="1383553" cy="5081587"/>
        </a:xfrm>
        <a:prstGeom prst="roundRect">
          <a:avLst>
            <a:gd name="adj" fmla="val 10000"/>
          </a:avLst>
        </a:prstGeom>
        <a:blipFill rotWithShape="0">
          <a:blip r:embed="rId3"/>
          <a:srcRect/>
          <a:stretch>
            <a:fillRect l="-30000" r="-30000"/>
          </a:stretch>
        </a:blipFill>
      </dsp:spPr>
      <dsp:style>
        <a:lnRef idx="0">
          <a:schemeClr val="dk1"/>
        </a:lnRef>
        <a:fillRef idx="1">
          <a:schemeClr val="accent2">
            <a:tint val="40000"/>
          </a:schemeClr>
        </a:fillRef>
        <a:effectRef idx="0">
          <a:scrgbClr r="0" g="0" b="0"/>
        </a:effectRef>
        <a:fontRef idx="minor"/>
      </dsp:style>
      <dsp:txBody>
        <a:bodyPr lIns="137160" tIns="137160" rIns="137160" bIns="137160" anchor="ctr"/>
        <a:lstStyle>
          <a:lvl1pPr algn="ctr">
            <a:defRPr sz="36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endParaRPr lang="en-US" dirty="0">
            <a:solidFill>
              <a:schemeClr val="dk1"/>
            </a:solidFill>
          </a:endParaRPr>
        </a:p>
      </dsp:txBody>
      <dsp:txXfrm>
        <a:off x="3015966" y="0"/>
        <a:ext cx="1383553" cy="5081587"/>
      </dsp:txXfrm>
    </dsp:sp>
    <dsp:sp modelId="{B3B002C8-68A1-4579-8C80-2A5A8C2FA16F}">
      <dsp:nvSpPr>
        <dsp:cNvPr id="6" name="Rounded Rectangle 5"/>
        <dsp:cNvSpPr/>
      </dsp:nvSpPr>
      <dsp:spPr bwMode="white">
        <a:xfrm>
          <a:off x="4461958" y="0"/>
          <a:ext cx="1383553" cy="5081587"/>
        </a:xfrm>
        <a:prstGeom prst="roundRect">
          <a:avLst>
            <a:gd name="adj" fmla="val 10000"/>
          </a:avLst>
        </a:prstGeom>
        <a:blipFill rotWithShape="0">
          <a:blip r:embed="rId4"/>
          <a:srcRect/>
          <a:stretch>
            <a:fillRect l="-30000" r="-30000"/>
          </a:stretch>
        </a:blipFill>
      </dsp:spPr>
      <dsp:style>
        <a:lnRef idx="0">
          <a:schemeClr val="dk1"/>
        </a:lnRef>
        <a:fillRef idx="1">
          <a:schemeClr val="accent2">
            <a:tint val="40000"/>
          </a:schemeClr>
        </a:fillRef>
        <a:effectRef idx="0">
          <a:scrgbClr r="0" g="0" b="0"/>
        </a:effectRef>
        <a:fontRef idx="minor"/>
      </dsp:style>
      <dsp:txBody>
        <a:bodyPr lIns="137160" tIns="137160" rIns="137160" bIns="137160" anchor="ctr"/>
        <a:lstStyle>
          <a:lvl1pPr algn="ctr">
            <a:defRPr sz="36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endParaRPr lang="en-US" dirty="0">
            <a:solidFill>
              <a:schemeClr val="dk1"/>
            </a:solidFill>
          </a:endParaRPr>
        </a:p>
      </dsp:txBody>
      <dsp:txXfrm>
        <a:off x="4461958" y="0"/>
        <a:ext cx="1383553" cy="5081587"/>
      </dsp:txXfrm>
    </dsp:sp>
    <dsp:sp modelId="{E4F2DA51-07E0-4C95-8AA8-B0FC7C633ED6}">
      <dsp:nvSpPr>
        <dsp:cNvPr id="7" name="Rounded Rectangle 6"/>
        <dsp:cNvSpPr/>
      </dsp:nvSpPr>
      <dsp:spPr bwMode="white">
        <a:xfrm>
          <a:off x="5949278" y="0"/>
          <a:ext cx="1383553" cy="5081587"/>
        </a:xfrm>
        <a:prstGeom prst="roundRect">
          <a:avLst>
            <a:gd name="adj" fmla="val 10000"/>
          </a:avLst>
        </a:prstGeom>
        <a:blipFill rotWithShape="0">
          <a:blip r:embed="rId5"/>
          <a:srcRect/>
          <a:stretch>
            <a:fillRect/>
          </a:stretch>
        </a:blipFill>
      </dsp:spPr>
      <dsp:style>
        <a:lnRef idx="0">
          <a:schemeClr val="dk1"/>
        </a:lnRef>
        <a:fillRef idx="1">
          <a:schemeClr val="accent2">
            <a:tint val="40000"/>
          </a:schemeClr>
        </a:fillRef>
        <a:effectRef idx="0">
          <a:scrgbClr r="0" g="0" b="0"/>
        </a:effectRef>
        <a:fontRef idx="minor"/>
      </dsp:style>
      <dsp:txBody>
        <a:bodyPr lIns="137160" tIns="137160" rIns="137160" bIns="137160" anchor="ctr"/>
        <a:lstStyle>
          <a:lvl1pPr algn="ctr">
            <a:defRPr sz="36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endParaRPr lang="en-US" dirty="0">
            <a:solidFill>
              <a:schemeClr val="dk1"/>
            </a:solidFill>
          </a:endParaRPr>
        </a:p>
      </dsp:txBody>
      <dsp:txXfrm>
        <a:off x="5949278" y="0"/>
        <a:ext cx="1383553" cy="5081587"/>
      </dsp:txXfrm>
    </dsp:sp>
    <dsp:sp modelId="{18A7BA64-38A4-471C-93C6-34C67394CAAD}">
      <dsp:nvSpPr>
        <dsp:cNvPr id="8" name="Rounded Rectangle 7"/>
        <dsp:cNvSpPr/>
      </dsp:nvSpPr>
      <dsp:spPr bwMode="white">
        <a:xfrm>
          <a:off x="7436597" y="0"/>
          <a:ext cx="1383553" cy="5081587"/>
        </a:xfrm>
        <a:prstGeom prst="roundRect">
          <a:avLst>
            <a:gd name="adj" fmla="val 10000"/>
          </a:avLst>
        </a:prstGeom>
        <a:blipFill rotWithShape="0">
          <a:blip r:embed="rId6"/>
          <a:srcRect/>
          <a:stretch>
            <a:fillRect l="-14000" r="-14000"/>
          </a:stretch>
        </a:blipFill>
      </dsp:spPr>
      <dsp:style>
        <a:lnRef idx="0">
          <a:schemeClr val="dk1"/>
        </a:lnRef>
        <a:fillRef idx="1">
          <a:schemeClr val="accent2">
            <a:tint val="40000"/>
          </a:schemeClr>
        </a:fillRef>
        <a:effectRef idx="0">
          <a:scrgbClr r="0" g="0" b="0"/>
        </a:effectRef>
        <a:fontRef idx="minor"/>
      </dsp:style>
      <dsp:txBody>
        <a:bodyPr lIns="137160" tIns="137160" rIns="137160" bIns="137160" anchor="ctr"/>
        <a:lstStyle>
          <a:lvl1pPr algn="ctr">
            <a:defRPr sz="36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endParaRPr lang="en-US" dirty="0">
            <a:solidFill>
              <a:schemeClr val="dk1"/>
            </a:solidFill>
          </a:endParaRPr>
        </a:p>
      </dsp:txBody>
      <dsp:txXfrm>
        <a:off x="7436597" y="0"/>
        <a:ext cx="1383553" cy="508158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067800" cy="4038600"/>
        <a:chOff x="0" y="0"/>
        <a:chExt cx="9067800" cy="4038600"/>
      </a:xfrm>
    </dsp:grpSpPr>
    <dsp:sp modelId="{3A406614-5DAB-499D-BA20-F2477E595C5C}">
      <dsp:nvSpPr>
        <dsp:cNvPr id="3" name="Rounded Rectangle 2"/>
        <dsp:cNvSpPr/>
      </dsp:nvSpPr>
      <dsp:spPr bwMode="white">
        <a:xfrm>
          <a:off x="0" y="0"/>
          <a:ext cx="1710906" cy="4038600"/>
        </a:xfrm>
        <a:prstGeom prst="roundRect">
          <a:avLst>
            <a:gd name="adj" fmla="val 10000"/>
          </a:avLst>
        </a:prstGeom>
        <a:blipFill rotWithShape="0">
          <a:blip r:embed="rId1"/>
          <a:srcRect/>
          <a:stretch>
            <a:fillRect l="-25000" r="-25000"/>
          </a:stretch>
        </a:blipFill>
      </dsp:spPr>
      <dsp:style>
        <a:lnRef idx="0">
          <a:schemeClr val="dk1"/>
        </a:lnRef>
        <a:fillRef idx="1">
          <a:schemeClr val="dk1">
            <a:tint val="40000"/>
          </a:schemeClr>
        </a:fillRef>
        <a:effectRef idx="0">
          <a:scrgbClr r="0" g="0" b="0"/>
        </a:effectRef>
        <a:fontRef idx="minor"/>
      </dsp:style>
      <dsp:txBody>
        <a:bodyPr lIns="171450" tIns="171450" rIns="171450" bIns="171450" anchor="ctr"/>
        <a:lstStyle>
          <a:lvl1pPr algn="ctr">
            <a:defRPr sz="4500"/>
          </a:lvl1pPr>
          <a:lvl2pPr marL="285750" indent="-285750" algn="ctr">
            <a:defRPr sz="3500"/>
          </a:lvl2pPr>
          <a:lvl3pPr marL="571500" indent="-285750" algn="ctr">
            <a:defRPr sz="3500"/>
          </a:lvl3pPr>
          <a:lvl4pPr marL="857250" indent="-285750" algn="ctr">
            <a:defRPr sz="3500"/>
          </a:lvl4pPr>
          <a:lvl5pPr marL="1143000" indent="-285750" algn="ctr">
            <a:defRPr sz="3500"/>
          </a:lvl5pPr>
          <a:lvl6pPr marL="1428750" indent="-285750" algn="ctr">
            <a:defRPr sz="3500"/>
          </a:lvl6pPr>
          <a:lvl7pPr marL="1714500" indent="-285750" algn="ctr">
            <a:defRPr sz="3500"/>
          </a:lvl7pPr>
          <a:lvl8pPr marL="2000250" indent="-285750" algn="ctr">
            <a:defRPr sz="3500"/>
          </a:lvl8pPr>
          <a:lvl9pPr marL="2286000" indent="-285750" algn="ctr">
            <a:defRPr sz="3500"/>
          </a:lvl9pPr>
        </a:lstStyle>
        <a:p>
          <a:pPr lvl="0">
            <a:lnSpc>
              <a:spcPct val="100000"/>
            </a:lnSpc>
            <a:spcBef>
              <a:spcPct val="0"/>
            </a:spcBef>
            <a:spcAft>
              <a:spcPct val="35000"/>
            </a:spcAft>
          </a:pPr>
          <a:endParaRPr lang="en-US" dirty="0">
            <a:solidFill>
              <a:schemeClr val="dk1"/>
            </a:solidFill>
          </a:endParaRPr>
        </a:p>
      </dsp:txBody>
      <dsp:txXfrm>
        <a:off x="0" y="0"/>
        <a:ext cx="1710906" cy="4038600"/>
      </dsp:txXfrm>
    </dsp:sp>
    <dsp:sp modelId="{D0D33547-A93D-403A-B2FD-FB431F1A92B9}">
      <dsp:nvSpPr>
        <dsp:cNvPr id="4" name="Rounded Rectangle 3"/>
        <dsp:cNvSpPr/>
      </dsp:nvSpPr>
      <dsp:spPr bwMode="white">
        <a:xfrm>
          <a:off x="1839224" y="0"/>
          <a:ext cx="1710906" cy="4038600"/>
        </a:xfrm>
        <a:prstGeom prst="roundRect">
          <a:avLst>
            <a:gd name="adj" fmla="val 10000"/>
          </a:avLst>
        </a:prstGeom>
        <a:blipFill rotWithShape="0">
          <a:blip r:embed="rId2"/>
          <a:srcRect/>
          <a:stretch>
            <a:fillRect t="-16000" b="-16000"/>
          </a:stretch>
        </a:blipFill>
      </dsp:spPr>
      <dsp:style>
        <a:lnRef idx="0">
          <a:schemeClr val="dk1"/>
        </a:lnRef>
        <a:fillRef idx="1">
          <a:schemeClr val="dk1">
            <a:tint val="40000"/>
          </a:schemeClr>
        </a:fillRef>
        <a:effectRef idx="0">
          <a:scrgbClr r="0" g="0" b="0"/>
        </a:effectRef>
        <a:fontRef idx="minor"/>
      </dsp:style>
      <dsp:txBody>
        <a:bodyPr lIns="171450" tIns="171450" rIns="171450" bIns="171450" anchor="ctr"/>
        <a:lstStyle>
          <a:lvl1pPr algn="ctr">
            <a:defRPr sz="4500"/>
          </a:lvl1pPr>
          <a:lvl2pPr marL="285750" indent="-285750" algn="ctr">
            <a:defRPr sz="3500"/>
          </a:lvl2pPr>
          <a:lvl3pPr marL="571500" indent="-285750" algn="ctr">
            <a:defRPr sz="3500"/>
          </a:lvl3pPr>
          <a:lvl4pPr marL="857250" indent="-285750" algn="ctr">
            <a:defRPr sz="3500"/>
          </a:lvl4pPr>
          <a:lvl5pPr marL="1143000" indent="-285750" algn="ctr">
            <a:defRPr sz="3500"/>
          </a:lvl5pPr>
          <a:lvl6pPr marL="1428750" indent="-285750" algn="ctr">
            <a:defRPr sz="3500"/>
          </a:lvl6pPr>
          <a:lvl7pPr marL="1714500" indent="-285750" algn="ctr">
            <a:defRPr sz="3500"/>
          </a:lvl7pPr>
          <a:lvl8pPr marL="2000250" indent="-285750" algn="ctr">
            <a:defRPr sz="3500"/>
          </a:lvl8pPr>
          <a:lvl9pPr marL="2286000" indent="-285750" algn="ctr">
            <a:defRPr sz="3500"/>
          </a:lvl9pPr>
        </a:lstStyle>
        <a:p>
          <a:pPr lvl="0">
            <a:lnSpc>
              <a:spcPct val="100000"/>
            </a:lnSpc>
            <a:spcBef>
              <a:spcPct val="0"/>
            </a:spcBef>
            <a:spcAft>
              <a:spcPct val="35000"/>
            </a:spcAft>
          </a:pPr>
          <a:endParaRPr lang="en-US" dirty="0">
            <a:solidFill>
              <a:schemeClr val="dk1"/>
            </a:solidFill>
          </a:endParaRPr>
        </a:p>
      </dsp:txBody>
      <dsp:txXfrm>
        <a:off x="1839224" y="0"/>
        <a:ext cx="1710906" cy="4038600"/>
      </dsp:txXfrm>
    </dsp:sp>
    <dsp:sp modelId="{AF07C69E-1734-446F-9A09-5DC7B125693D}">
      <dsp:nvSpPr>
        <dsp:cNvPr id="5" name="Rounded Rectangle 4"/>
        <dsp:cNvSpPr/>
      </dsp:nvSpPr>
      <dsp:spPr bwMode="white">
        <a:xfrm>
          <a:off x="3678447" y="0"/>
          <a:ext cx="1710906" cy="4038600"/>
        </a:xfrm>
        <a:prstGeom prst="roundRect">
          <a:avLst>
            <a:gd name="adj" fmla="val 10000"/>
          </a:avLst>
        </a:prstGeom>
        <a:blipFill rotWithShape="0">
          <a:blip r:embed="rId3"/>
          <a:srcRect/>
          <a:stretch>
            <a:fillRect/>
          </a:stretch>
        </a:blipFill>
      </dsp:spPr>
      <dsp:style>
        <a:lnRef idx="0">
          <a:schemeClr val="dk1"/>
        </a:lnRef>
        <a:fillRef idx="1">
          <a:schemeClr val="dk1">
            <a:tint val="40000"/>
          </a:schemeClr>
        </a:fillRef>
        <a:effectRef idx="0">
          <a:scrgbClr r="0" g="0" b="0"/>
        </a:effectRef>
        <a:fontRef idx="minor"/>
      </dsp:style>
      <dsp:txBody>
        <a:bodyPr lIns="171450" tIns="171450" rIns="171450" bIns="171450" anchor="ctr"/>
        <a:lstStyle>
          <a:lvl1pPr algn="ctr">
            <a:defRPr sz="4500"/>
          </a:lvl1pPr>
          <a:lvl2pPr marL="285750" indent="-285750" algn="ctr">
            <a:defRPr sz="3500"/>
          </a:lvl2pPr>
          <a:lvl3pPr marL="571500" indent="-285750" algn="ctr">
            <a:defRPr sz="3500"/>
          </a:lvl3pPr>
          <a:lvl4pPr marL="857250" indent="-285750" algn="ctr">
            <a:defRPr sz="3500"/>
          </a:lvl4pPr>
          <a:lvl5pPr marL="1143000" indent="-285750" algn="ctr">
            <a:defRPr sz="3500"/>
          </a:lvl5pPr>
          <a:lvl6pPr marL="1428750" indent="-285750" algn="ctr">
            <a:defRPr sz="3500"/>
          </a:lvl6pPr>
          <a:lvl7pPr marL="1714500" indent="-285750" algn="ctr">
            <a:defRPr sz="3500"/>
          </a:lvl7pPr>
          <a:lvl8pPr marL="2000250" indent="-285750" algn="ctr">
            <a:defRPr sz="3500"/>
          </a:lvl8pPr>
          <a:lvl9pPr marL="2286000" indent="-285750" algn="ctr">
            <a:defRPr sz="3500"/>
          </a:lvl9pPr>
        </a:lstStyle>
        <a:p>
          <a:pPr lvl="0">
            <a:lnSpc>
              <a:spcPct val="100000"/>
            </a:lnSpc>
            <a:spcBef>
              <a:spcPct val="0"/>
            </a:spcBef>
            <a:spcAft>
              <a:spcPct val="35000"/>
            </a:spcAft>
          </a:pPr>
          <a:endParaRPr lang="en-US" dirty="0">
            <a:solidFill>
              <a:schemeClr val="dk1"/>
            </a:solidFill>
          </a:endParaRPr>
        </a:p>
      </dsp:txBody>
      <dsp:txXfrm>
        <a:off x="3678447" y="0"/>
        <a:ext cx="1710906" cy="4038600"/>
      </dsp:txXfrm>
    </dsp:sp>
    <dsp:sp modelId="{9B25FC11-7AF7-4445-84AE-9361993688F5}">
      <dsp:nvSpPr>
        <dsp:cNvPr id="6" name="Rounded Rectangle 5"/>
        <dsp:cNvSpPr/>
      </dsp:nvSpPr>
      <dsp:spPr bwMode="white">
        <a:xfrm>
          <a:off x="5517671" y="0"/>
          <a:ext cx="1710906" cy="4038600"/>
        </a:xfrm>
        <a:prstGeom prst="roundRect">
          <a:avLst>
            <a:gd name="adj" fmla="val 10000"/>
          </a:avLst>
        </a:prstGeom>
        <a:blipFill rotWithShape="0">
          <a:blip r:embed="rId4"/>
          <a:srcRect/>
          <a:stretch>
            <a:fillRect l="-16000" r="-16000"/>
          </a:stretch>
        </a:blipFill>
      </dsp:spPr>
      <dsp:style>
        <a:lnRef idx="0">
          <a:schemeClr val="dk1"/>
        </a:lnRef>
        <a:fillRef idx="1">
          <a:schemeClr val="dk1">
            <a:tint val="40000"/>
          </a:schemeClr>
        </a:fillRef>
        <a:effectRef idx="0">
          <a:scrgbClr r="0" g="0" b="0"/>
        </a:effectRef>
        <a:fontRef idx="minor"/>
      </dsp:style>
      <dsp:txBody>
        <a:bodyPr lIns="171450" tIns="171450" rIns="171450" bIns="171450" anchor="ctr"/>
        <a:lstStyle>
          <a:lvl1pPr algn="ctr">
            <a:defRPr sz="4500"/>
          </a:lvl1pPr>
          <a:lvl2pPr marL="285750" indent="-285750" algn="ctr">
            <a:defRPr sz="3500"/>
          </a:lvl2pPr>
          <a:lvl3pPr marL="571500" indent="-285750" algn="ctr">
            <a:defRPr sz="3500"/>
          </a:lvl3pPr>
          <a:lvl4pPr marL="857250" indent="-285750" algn="ctr">
            <a:defRPr sz="3500"/>
          </a:lvl4pPr>
          <a:lvl5pPr marL="1143000" indent="-285750" algn="ctr">
            <a:defRPr sz="3500"/>
          </a:lvl5pPr>
          <a:lvl6pPr marL="1428750" indent="-285750" algn="ctr">
            <a:defRPr sz="3500"/>
          </a:lvl6pPr>
          <a:lvl7pPr marL="1714500" indent="-285750" algn="ctr">
            <a:defRPr sz="3500"/>
          </a:lvl7pPr>
          <a:lvl8pPr marL="2000250" indent="-285750" algn="ctr">
            <a:defRPr sz="3500"/>
          </a:lvl8pPr>
          <a:lvl9pPr marL="2286000" indent="-285750" algn="ctr">
            <a:defRPr sz="3500"/>
          </a:lvl9pPr>
        </a:lstStyle>
        <a:p>
          <a:pPr lvl="0">
            <a:lnSpc>
              <a:spcPct val="100000"/>
            </a:lnSpc>
            <a:spcBef>
              <a:spcPct val="0"/>
            </a:spcBef>
            <a:spcAft>
              <a:spcPct val="35000"/>
            </a:spcAft>
          </a:pPr>
          <a:endParaRPr lang="en-US" dirty="0">
            <a:solidFill>
              <a:schemeClr val="dk1"/>
            </a:solidFill>
          </a:endParaRPr>
        </a:p>
      </dsp:txBody>
      <dsp:txXfrm>
        <a:off x="5517671" y="0"/>
        <a:ext cx="1710906" cy="4038600"/>
      </dsp:txXfrm>
    </dsp:sp>
    <dsp:sp modelId="{CAECB8DF-BBE4-4ECC-B20D-80E3920D692B}">
      <dsp:nvSpPr>
        <dsp:cNvPr id="7" name="Rounded Rectangle 6"/>
        <dsp:cNvSpPr/>
      </dsp:nvSpPr>
      <dsp:spPr bwMode="white">
        <a:xfrm>
          <a:off x="7356894" y="0"/>
          <a:ext cx="1710906" cy="4038600"/>
        </a:xfrm>
        <a:prstGeom prst="roundRect">
          <a:avLst>
            <a:gd name="adj" fmla="val 10000"/>
          </a:avLst>
        </a:prstGeom>
        <a:blipFill rotWithShape="0">
          <a:blip r:embed="rId5"/>
          <a:srcRect/>
          <a:stretch>
            <a:fillRect l="-48000" r="-48000"/>
          </a:stretch>
        </a:blipFill>
      </dsp:spPr>
      <dsp:style>
        <a:lnRef idx="0">
          <a:schemeClr val="dk1"/>
        </a:lnRef>
        <a:fillRef idx="1">
          <a:schemeClr val="dk1">
            <a:tint val="40000"/>
          </a:schemeClr>
        </a:fillRef>
        <a:effectRef idx="0">
          <a:scrgbClr r="0" g="0" b="0"/>
        </a:effectRef>
        <a:fontRef idx="minor"/>
      </dsp:style>
      <dsp:txBody>
        <a:bodyPr lIns="171450" tIns="171450" rIns="171450" bIns="171450" anchor="ctr"/>
        <a:lstStyle>
          <a:lvl1pPr algn="ctr">
            <a:defRPr sz="4500"/>
          </a:lvl1pPr>
          <a:lvl2pPr marL="285750" indent="-285750" algn="ctr">
            <a:defRPr sz="3500"/>
          </a:lvl2pPr>
          <a:lvl3pPr marL="571500" indent="-285750" algn="ctr">
            <a:defRPr sz="3500"/>
          </a:lvl3pPr>
          <a:lvl4pPr marL="857250" indent="-285750" algn="ctr">
            <a:defRPr sz="3500"/>
          </a:lvl4pPr>
          <a:lvl5pPr marL="1143000" indent="-285750" algn="ctr">
            <a:defRPr sz="3500"/>
          </a:lvl5pPr>
          <a:lvl6pPr marL="1428750" indent="-285750" algn="ctr">
            <a:defRPr sz="3500"/>
          </a:lvl6pPr>
          <a:lvl7pPr marL="1714500" indent="-285750" algn="ctr">
            <a:defRPr sz="3500"/>
          </a:lvl7pPr>
          <a:lvl8pPr marL="2000250" indent="-285750" algn="ctr">
            <a:defRPr sz="3500"/>
          </a:lvl8pPr>
          <a:lvl9pPr marL="2286000" indent="-285750" algn="ctr">
            <a:defRPr sz="3500"/>
          </a:lvl9pPr>
        </a:lstStyle>
        <a:p>
          <a:pPr lvl="0">
            <a:lnSpc>
              <a:spcPct val="100000"/>
            </a:lnSpc>
            <a:spcBef>
              <a:spcPct val="0"/>
            </a:spcBef>
            <a:spcAft>
              <a:spcPct val="35000"/>
            </a:spcAft>
          </a:pPr>
          <a:endParaRPr lang="en-US" dirty="0">
            <a:solidFill>
              <a:schemeClr val="dk1"/>
            </a:solidFill>
          </a:endParaRPr>
        </a:p>
      </dsp:txBody>
      <dsp:txXfrm>
        <a:off x="7356894" y="0"/>
        <a:ext cx="1710906" cy="403860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0B450B-8CF4-4A6E-88FC-DA3CCCB93187}"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DA9A0C-E99E-4CC1-BAC1-0C8AC6FAE9E2}"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a:fld id="{580AB2D6-878C-48D8-B37C-E2C7FF932B48}" type="slidenum">
              <a:rPr lang="en-US" sz="1200"/>
            </a:fld>
            <a:endParaRPr lang="en-US" sz="1200"/>
          </a:p>
        </p:txBody>
      </p:sp>
      <p:sp>
        <p:nvSpPr>
          <p:cNvPr id="11266" name="Rectangle 2"/>
          <p:cNvSpPr>
            <a:spLocks noGrp="1" noRot="1" noChangeAspect="1" noChangeArrowheads="1" noTextEdit="1"/>
          </p:cNvSpPr>
          <p:nvPr>
            <p:ph type="sldImg"/>
          </p:nvPr>
        </p:nvSpPr>
        <p:spPr bwMode="auto">
          <a:noFill/>
          <a:ln>
            <a:solidFill>
              <a:srgbClr val="000000"/>
            </a:solidFill>
            <a:miter lim="800000"/>
          </a:ln>
        </p:spPr>
      </p:sp>
      <p:sp>
        <p:nvSpPr>
          <p:cNvPr id="11267" name="Rectangle 3"/>
          <p:cNvSpPr>
            <a:spLocks noGrp="1" noChangeArrowheads="1"/>
          </p:cNvSpPr>
          <p:nvPr>
            <p:ph type="body" idx="1"/>
          </p:nvPr>
        </p:nvSpPr>
        <p:spPr bwMode="auto">
          <a:noFill/>
        </p:spPr>
        <p:txBody>
          <a:bodyPr wrap="square" numCol="1" anchor="t" anchorCtr="0" compatLnSpc="1"/>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a:fld id="{66AC2730-3019-4A57-9431-F0F2A71994EA}" type="slidenum">
              <a:rPr lang="en-US" sz="1200"/>
            </a:fld>
            <a:endParaRPr lang="en-US" sz="1200"/>
          </a:p>
        </p:txBody>
      </p:sp>
      <p:sp>
        <p:nvSpPr>
          <p:cNvPr id="17410" name="Rectangle 2"/>
          <p:cNvSpPr>
            <a:spLocks noGrp="1" noRot="1" noChangeAspect="1" noChangeArrowheads="1" noTextEdit="1"/>
          </p:cNvSpPr>
          <p:nvPr>
            <p:ph type="sldImg"/>
          </p:nvPr>
        </p:nvSpPr>
        <p:spPr bwMode="auto">
          <a:noFill/>
          <a:ln>
            <a:solidFill>
              <a:srgbClr val="000000"/>
            </a:solidFill>
            <a:miter lim="800000"/>
          </a:ln>
        </p:spPr>
      </p:sp>
      <p:sp>
        <p:nvSpPr>
          <p:cNvPr id="17411" name="Rectangle 3"/>
          <p:cNvSpPr>
            <a:spLocks noGrp="1" noChangeArrowheads="1"/>
          </p:cNvSpPr>
          <p:nvPr>
            <p:ph type="body" idx="1"/>
          </p:nvPr>
        </p:nvSpPr>
        <p:spPr bwMode="auto">
          <a:noFill/>
        </p:spPr>
        <p:txBody>
          <a:bodyPr wrap="square" numCol="1" anchor="t" anchorCtr="0" compatLnSpc="1"/>
          <a:lstStyle/>
          <a:p>
            <a:pPr eaLnBrk="1" hangingPunct="1"/>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a:fld id="{0F9DD7B5-166D-405D-A648-E253E85A59BE}" type="slidenum">
              <a:rPr lang="en-US" sz="1200"/>
            </a:fld>
            <a:endParaRPr lang="en-US" sz="1200"/>
          </a:p>
        </p:txBody>
      </p:sp>
      <p:sp>
        <p:nvSpPr>
          <p:cNvPr id="19458" name="Rectangle 2"/>
          <p:cNvSpPr>
            <a:spLocks noGrp="1" noRot="1" noChangeAspect="1" noChangeArrowheads="1" noTextEdit="1"/>
          </p:cNvSpPr>
          <p:nvPr>
            <p:ph type="sldImg"/>
          </p:nvPr>
        </p:nvSpPr>
        <p:spPr bwMode="auto">
          <a:noFill/>
          <a:ln>
            <a:solidFill>
              <a:srgbClr val="000000"/>
            </a:solidFill>
            <a:miter lim="800000"/>
          </a:ln>
        </p:spPr>
      </p:sp>
      <p:sp>
        <p:nvSpPr>
          <p:cNvPr id="19459" name="Rectangle 3"/>
          <p:cNvSpPr>
            <a:spLocks noGrp="1" noChangeArrowheads="1"/>
          </p:cNvSpPr>
          <p:nvPr>
            <p:ph type="body" idx="1"/>
          </p:nvPr>
        </p:nvSpPr>
        <p:spPr bwMode="auto">
          <a:noFill/>
        </p:spPr>
        <p:txBody>
          <a:bodyPr wrap="square" numCol="1" anchor="t" anchorCtr="0" compatLnSpc="1"/>
          <a:lstStyle/>
          <a:p>
            <a:pPr eaLnBrk="1" hangingPunct="1"/>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a:fld id="{9964B729-2812-460F-BFC7-58686239E5F8}" type="slidenum">
              <a:rPr lang="en-US" sz="1200"/>
            </a:fld>
            <a:endParaRPr lang="en-US" sz="1200"/>
          </a:p>
        </p:txBody>
      </p:sp>
      <p:sp>
        <p:nvSpPr>
          <p:cNvPr id="21506" name="Rectangle 2"/>
          <p:cNvSpPr>
            <a:spLocks noGrp="1" noRot="1" noChangeAspect="1" noChangeArrowheads="1" noTextEdit="1"/>
          </p:cNvSpPr>
          <p:nvPr>
            <p:ph type="sldImg"/>
          </p:nvPr>
        </p:nvSpPr>
        <p:spPr bwMode="auto">
          <a:noFill/>
          <a:ln>
            <a:solidFill>
              <a:srgbClr val="000000"/>
            </a:solidFill>
            <a:miter lim="800000"/>
          </a:ln>
        </p:spPr>
      </p:sp>
      <p:sp>
        <p:nvSpPr>
          <p:cNvPr id="21507" name="Rectangle 3"/>
          <p:cNvSpPr>
            <a:spLocks noGrp="1" noChangeArrowheads="1"/>
          </p:cNvSpPr>
          <p:nvPr>
            <p:ph type="body" idx="1"/>
          </p:nvPr>
        </p:nvSpPr>
        <p:spPr bwMode="auto">
          <a:noFill/>
        </p:spPr>
        <p:txBody>
          <a:bodyPr wrap="square" numCol="1" anchor="t" anchorCtr="0" compatLnSpc="1"/>
          <a:lstStyle/>
          <a:p>
            <a:pPr eaLnBrk="1" hangingPunct="1"/>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a:fld id="{C1124161-D443-4F3A-9ED8-D7E715E56FAB}" type="slidenum">
              <a:rPr lang="en-US" sz="1200"/>
            </a:fld>
            <a:endParaRPr lang="en-US" sz="1200"/>
          </a:p>
        </p:txBody>
      </p:sp>
      <p:sp>
        <p:nvSpPr>
          <p:cNvPr id="25602" name="Rectangle 2"/>
          <p:cNvSpPr>
            <a:spLocks noGrp="1" noRot="1" noChangeAspect="1" noChangeArrowheads="1" noTextEdit="1"/>
          </p:cNvSpPr>
          <p:nvPr>
            <p:ph type="sldImg"/>
          </p:nvPr>
        </p:nvSpPr>
        <p:spPr bwMode="auto">
          <a:noFill/>
          <a:ln>
            <a:solidFill>
              <a:srgbClr val="000000"/>
            </a:solidFill>
            <a:miter lim="800000"/>
          </a:ln>
        </p:spPr>
      </p:sp>
      <p:sp>
        <p:nvSpPr>
          <p:cNvPr id="25603" name="Rectangle 3"/>
          <p:cNvSpPr>
            <a:spLocks noGrp="1" noChangeArrowheads="1"/>
          </p:cNvSpPr>
          <p:nvPr>
            <p:ph type="body" idx="1"/>
          </p:nvPr>
        </p:nvSpPr>
        <p:spPr bwMode="auto">
          <a:noFill/>
        </p:spPr>
        <p:txBody>
          <a:bodyPr wrap="square" numCol="1" anchor="t" anchorCtr="0" compatLnSpc="1"/>
          <a:lstStyle/>
          <a:p>
            <a:pPr eaLnBrk="1" hangingPunct="1"/>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a:fld id="{35FFAB57-D66C-45E1-AC09-5FCE015C4696}" type="slidenum">
              <a:rPr lang="en-US" sz="1200"/>
            </a:fld>
            <a:endParaRPr lang="en-US" sz="1200"/>
          </a:p>
        </p:txBody>
      </p:sp>
      <p:sp>
        <p:nvSpPr>
          <p:cNvPr id="27650" name="Rectangle 2"/>
          <p:cNvSpPr>
            <a:spLocks noGrp="1" noRot="1" noChangeAspect="1" noChangeArrowheads="1" noTextEdit="1"/>
          </p:cNvSpPr>
          <p:nvPr>
            <p:ph type="sldImg"/>
          </p:nvPr>
        </p:nvSpPr>
        <p:spPr bwMode="auto">
          <a:noFill/>
          <a:ln>
            <a:solidFill>
              <a:srgbClr val="000000"/>
            </a:solidFill>
            <a:miter lim="800000"/>
          </a:ln>
        </p:spPr>
      </p:sp>
      <p:sp>
        <p:nvSpPr>
          <p:cNvPr id="27651" name="Rectangle 3"/>
          <p:cNvSpPr>
            <a:spLocks noGrp="1" noChangeArrowheads="1"/>
          </p:cNvSpPr>
          <p:nvPr>
            <p:ph type="body" idx="1"/>
          </p:nvPr>
        </p:nvSpPr>
        <p:spPr bwMode="auto">
          <a:noFill/>
        </p:spPr>
        <p:txBody>
          <a:bodyPr wrap="square" numCol="1" anchor="t" anchorCtr="0" compatLnSpc="1"/>
          <a:lstStyle/>
          <a:p>
            <a:pPr eaLnBrk="1" hangingPunct="1"/>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a:fld id="{07E76392-5921-48F3-8CE3-776089EA5017}" type="slidenum">
              <a:rPr lang="en-US" sz="1200"/>
            </a:fld>
            <a:endParaRPr lang="en-US" sz="1200"/>
          </a:p>
        </p:txBody>
      </p:sp>
      <p:sp>
        <p:nvSpPr>
          <p:cNvPr id="30722" name="Rectangle 2"/>
          <p:cNvSpPr>
            <a:spLocks noGrp="1" noRot="1" noChangeAspect="1" noChangeArrowheads="1" noTextEdit="1"/>
          </p:cNvSpPr>
          <p:nvPr>
            <p:ph type="sldImg"/>
          </p:nvPr>
        </p:nvSpPr>
        <p:spPr bwMode="auto">
          <a:noFill/>
          <a:ln>
            <a:solidFill>
              <a:srgbClr val="000000"/>
            </a:solidFill>
            <a:miter lim="800000"/>
          </a:ln>
        </p:spPr>
      </p:sp>
      <p:sp>
        <p:nvSpPr>
          <p:cNvPr id="30723" name="Rectangle 3"/>
          <p:cNvSpPr>
            <a:spLocks noGrp="1" noChangeArrowheads="1"/>
          </p:cNvSpPr>
          <p:nvPr>
            <p:ph type="body" idx="1"/>
          </p:nvPr>
        </p:nvSpPr>
        <p:spPr bwMode="auto">
          <a:noFill/>
        </p:spPr>
        <p:txBody>
          <a:bodyPr wrap="square" numCol="1" anchor="t" anchorCtr="0" compatLnSpc="1"/>
          <a:lstStyle/>
          <a:p>
            <a:pPr eaLnBrk="1" hangingPunct="1"/>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5E7D15-DF33-4304-9274-B76A507798C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F2EE4-463C-44AF-ADF6-1AD02F89A7D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35E7D15-DF33-4304-9274-B76A507798C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F2EE4-463C-44AF-ADF6-1AD02F89A7D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35E7D15-DF33-4304-9274-B76A507798C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F2EE4-463C-44AF-ADF6-1AD02F89A7DD}"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35E7D15-DF33-4304-9274-B76A507798C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F2EE4-463C-44AF-ADF6-1AD02F89A7D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E35E7D15-DF33-4304-9274-B76A507798C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F2EE4-463C-44AF-ADF6-1AD02F89A7D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E35E7D15-DF33-4304-9274-B76A507798C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6F2EE4-463C-44AF-ADF6-1AD02F89A7D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E35E7D15-DF33-4304-9274-B76A507798CD}"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6F2EE4-463C-44AF-ADF6-1AD02F89A7D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5E7D15-DF33-4304-9274-B76A507798CD}"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6F2EE4-463C-44AF-ADF6-1AD02F89A7D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5E7D15-DF33-4304-9274-B76A507798CD}"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6F2EE4-463C-44AF-ADF6-1AD02F89A7D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E35E7D15-DF33-4304-9274-B76A507798C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6F2EE4-463C-44AF-ADF6-1AD02F89A7D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E35E7D15-DF33-4304-9274-B76A507798C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6F2EE4-463C-44AF-ADF6-1AD02F89A7D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5E7D15-DF33-4304-9274-B76A507798CD}"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6F2EE4-463C-44AF-ADF6-1AD02F89A7D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4.pn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subTitle" idx="1"/>
          </p:nvPr>
        </p:nvSpPr>
        <p:spPr>
          <a:xfrm>
            <a:off x="609600" y="1143000"/>
            <a:ext cx="8150225" cy="1616075"/>
          </a:xfrm>
        </p:spPr>
        <p:txBody>
          <a:bodyPr>
            <a:normAutofit/>
          </a:bodyPr>
          <a:lstStyle/>
          <a:p>
            <a:pPr marL="0" indent="0">
              <a:lnSpc>
                <a:spcPct val="150000"/>
              </a:lnSpc>
              <a:buFont typeface="Wingdings 2" panose="05020102010507070707" pitchFamily="18" charset="2"/>
              <a:buNone/>
            </a:pPr>
            <a:r>
              <a:rPr lang="en-US" sz="3600" b="1" dirty="0">
                <a:solidFill>
                  <a:schemeClr val="tx2"/>
                </a:solidFill>
                <a:latin typeface="Times New Roman" panose="02020603050405020304" pitchFamily="18" charset="0"/>
              </a:rPr>
              <a:t>Identification of Business Opportunities</a:t>
            </a:r>
            <a:r>
              <a:rPr lang="en-US" sz="1800" b="1" dirty="0">
                <a:solidFill>
                  <a:srgbClr val="0033CC"/>
                </a:solidFill>
                <a:latin typeface="TimesNewRomanPS"/>
              </a:rPr>
              <a:t>		</a:t>
            </a:r>
            <a:endParaRPr lang="en-US" sz="1800" b="1" dirty="0">
              <a:solidFill>
                <a:srgbClr val="0033CC"/>
              </a:solidFill>
              <a:latin typeface="TimesNewRomanP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lIns="91440" rIns="91440" bIns="45720">
            <a:normAutofit/>
          </a:bodyPr>
          <a:lstStyle/>
          <a:p>
            <a:pPr algn="ctr" eaLnBrk="1" hangingPunct="1"/>
            <a:r>
              <a:rPr lang="en-US" sz="3100" b="1" dirty="0" smtClean="0">
                <a:latin typeface="TimesNewRomanPS"/>
              </a:rPr>
              <a:t>What defines a good business opportunity</a:t>
            </a:r>
            <a:r>
              <a:rPr lang="en-US" sz="3600" b="1" dirty="0" smtClean="0">
                <a:latin typeface="TimesNewRomanPS"/>
              </a:rPr>
              <a:t>?</a:t>
            </a:r>
            <a:endParaRPr lang="en-US" sz="3600" b="1" dirty="0">
              <a:latin typeface="TimesNewRomanPS"/>
            </a:endParaRPr>
          </a:p>
        </p:txBody>
      </p:sp>
      <p:sp>
        <p:nvSpPr>
          <p:cNvPr id="18434" name="Rectangle 3"/>
          <p:cNvSpPr>
            <a:spLocks noGrp="1" noChangeArrowheads="1"/>
          </p:cNvSpPr>
          <p:nvPr>
            <p:ph idx="1"/>
          </p:nvPr>
        </p:nvSpPr>
        <p:spPr/>
        <p:txBody>
          <a:bodyPr>
            <a:normAutofit/>
          </a:bodyPr>
          <a:lstStyle/>
          <a:p>
            <a:pPr marL="469900" indent="-469900"/>
            <a:endParaRPr lang="en-US" dirty="0">
              <a:latin typeface="TimesNewRomanPS"/>
            </a:endParaRPr>
          </a:p>
          <a:p>
            <a:pPr marL="469900" indent="-469900">
              <a:lnSpc>
                <a:spcPct val="150000"/>
              </a:lnSpc>
            </a:pPr>
            <a:r>
              <a:rPr lang="en-US" sz="2400" dirty="0">
                <a:latin typeface="TimesNewRomanPS"/>
              </a:rPr>
              <a:t>A </a:t>
            </a:r>
            <a:r>
              <a:rPr lang="en-US" sz="2400" b="1" dirty="0">
                <a:solidFill>
                  <a:schemeClr val="accent6">
                    <a:lumMod val="50000"/>
                  </a:schemeClr>
                </a:solidFill>
                <a:latin typeface="TimesNewRomanPS"/>
              </a:rPr>
              <a:t>resolved </a:t>
            </a:r>
            <a:r>
              <a:rPr lang="en-US" sz="2400" b="1" dirty="0" smtClean="0">
                <a:solidFill>
                  <a:schemeClr val="accent6">
                    <a:lumMod val="50000"/>
                  </a:schemeClr>
                </a:solidFill>
                <a:latin typeface="TimesNewRomanPS"/>
              </a:rPr>
              <a:t>problem (to find a solution) </a:t>
            </a:r>
            <a:r>
              <a:rPr lang="en-US" sz="2400" dirty="0">
                <a:latin typeface="TimesNewRomanPS"/>
              </a:rPr>
              <a:t>faced by an actual or potential entrepreneur.</a:t>
            </a:r>
            <a:endParaRPr lang="en-US" sz="2400" dirty="0">
              <a:latin typeface="TimesNewRomanPS"/>
            </a:endParaRPr>
          </a:p>
          <a:p>
            <a:pPr marL="469900" indent="-469900">
              <a:lnSpc>
                <a:spcPct val="150000"/>
              </a:lnSpc>
            </a:pPr>
            <a:r>
              <a:rPr lang="en-US" sz="2400" dirty="0">
                <a:latin typeface="TimesNewRomanPS"/>
              </a:rPr>
              <a:t>An </a:t>
            </a:r>
            <a:r>
              <a:rPr lang="en-US" sz="2400" b="1" dirty="0">
                <a:solidFill>
                  <a:srgbClr val="FF0066"/>
                </a:solidFill>
                <a:latin typeface="TimesNewRomanPS"/>
              </a:rPr>
              <a:t>unmet customer need discovered </a:t>
            </a:r>
            <a:r>
              <a:rPr lang="en-US" sz="2400" dirty="0">
                <a:latin typeface="TimesNewRomanPS"/>
              </a:rPr>
              <a:t>by an actual or potential entrepreneur at a place of employment.</a:t>
            </a:r>
            <a:endParaRPr lang="en-US" sz="2400" dirty="0">
              <a:latin typeface="TimesNewRomanPS"/>
            </a:endParaRPr>
          </a:p>
          <a:p>
            <a:pPr marL="469900" indent="-469900">
              <a:lnSpc>
                <a:spcPct val="150000"/>
              </a:lnSpc>
            </a:pPr>
            <a:r>
              <a:rPr lang="en-US" sz="2400" b="1" dirty="0">
                <a:solidFill>
                  <a:srgbClr val="00B050"/>
                </a:solidFill>
                <a:latin typeface="TimesNewRomanPS"/>
              </a:rPr>
              <a:t>Changes in the business environment</a:t>
            </a:r>
            <a:endParaRPr lang="en-US" sz="2400" b="1" dirty="0">
              <a:solidFill>
                <a:srgbClr val="00B050"/>
              </a:solidFill>
              <a:latin typeface="TimesNewRomanPS"/>
            </a:endParaRPr>
          </a:p>
          <a:p>
            <a:pPr marL="469900" indent="-469900" eaLnBrk="1" hangingPunct="1">
              <a:buNone/>
            </a:pPr>
            <a:endParaRPr lang="en-US" sz="1600" dirty="0">
              <a:latin typeface="TimesNewRomanP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lIns="91440" rIns="91440" bIns="45720"/>
          <a:lstStyle/>
          <a:p>
            <a:pPr algn="ctr" eaLnBrk="1" hangingPunct="1"/>
            <a:r>
              <a:rPr lang="en-US" sz="2800" b="1" dirty="0">
                <a:latin typeface="TimesNewRomanPS"/>
              </a:rPr>
              <a:t>Characteristics of Business Opportunity</a:t>
            </a:r>
            <a:endParaRPr lang="en-US" sz="2800" b="1" dirty="0">
              <a:latin typeface="TimesNewRomanPS"/>
            </a:endParaRPr>
          </a:p>
        </p:txBody>
      </p:sp>
      <p:sp>
        <p:nvSpPr>
          <p:cNvPr id="20483" name="Content Placeholder 18"/>
          <p:cNvSpPr>
            <a:spLocks noGrp="1"/>
          </p:cNvSpPr>
          <p:nvPr>
            <p:ph idx="1"/>
          </p:nvPr>
        </p:nvSpPr>
        <p:spPr>
          <a:xfrm>
            <a:off x="152401" y="1142999"/>
            <a:ext cx="8686800" cy="5362303"/>
          </a:xfrm>
        </p:spPr>
        <p:txBody>
          <a:bodyPr>
            <a:normAutofit fontScale="92500" lnSpcReduction="20000"/>
          </a:bodyPr>
          <a:lstStyle/>
          <a:p>
            <a:pPr marL="469900" indent="-469900">
              <a:lnSpc>
                <a:spcPct val="150000"/>
              </a:lnSpc>
            </a:pPr>
            <a:r>
              <a:rPr lang="en-US" sz="2400" dirty="0">
                <a:solidFill>
                  <a:srgbClr val="FF9900"/>
                </a:solidFill>
                <a:latin typeface="TimesNewRomanPS"/>
              </a:rPr>
              <a:t>Urgency</a:t>
            </a:r>
            <a:r>
              <a:rPr lang="en-US" sz="2400" dirty="0">
                <a:latin typeface="TimesNewRomanPS"/>
              </a:rPr>
              <a:t> of the market need</a:t>
            </a:r>
            <a:endParaRPr lang="en-US" sz="2400" dirty="0">
              <a:latin typeface="TimesNewRomanPS"/>
            </a:endParaRPr>
          </a:p>
          <a:p>
            <a:pPr marL="469900" indent="-469900">
              <a:lnSpc>
                <a:spcPct val="150000"/>
              </a:lnSpc>
            </a:pPr>
            <a:r>
              <a:rPr lang="en-US" sz="2400" dirty="0">
                <a:solidFill>
                  <a:srgbClr val="FF0066"/>
                </a:solidFill>
                <a:latin typeface="TimesNewRomanPS"/>
              </a:rPr>
              <a:t>Adequate market size</a:t>
            </a:r>
            <a:r>
              <a:rPr lang="en-US" sz="2400" dirty="0">
                <a:latin typeface="TimesNewRomanPS"/>
              </a:rPr>
              <a:t> – Demographic, Geographical, Lifestyle Factor.</a:t>
            </a:r>
            <a:endParaRPr lang="en-US" sz="2400" dirty="0">
              <a:latin typeface="TimesNewRomanPS"/>
            </a:endParaRPr>
          </a:p>
          <a:p>
            <a:pPr marL="469900" indent="-469900">
              <a:lnSpc>
                <a:spcPct val="150000"/>
              </a:lnSpc>
            </a:pPr>
            <a:r>
              <a:rPr lang="en-US" sz="2400" dirty="0">
                <a:solidFill>
                  <a:srgbClr val="00B0F0"/>
                </a:solidFill>
                <a:latin typeface="TimesNewRomanPS"/>
              </a:rPr>
              <a:t>Sound business model </a:t>
            </a:r>
            <a:r>
              <a:rPr lang="en-US" sz="2400" dirty="0">
                <a:latin typeface="TimesNewRomanPS"/>
              </a:rPr>
              <a:t>– Purpose, </a:t>
            </a:r>
            <a:r>
              <a:rPr lang="en-US" sz="2400" dirty="0" smtClean="0">
                <a:latin typeface="TimesNewRomanPS"/>
              </a:rPr>
              <a:t>Strategies, </a:t>
            </a:r>
            <a:r>
              <a:rPr lang="en-US" sz="2400" dirty="0">
                <a:latin typeface="TimesNewRomanPS"/>
              </a:rPr>
              <a:t>infrastructure, </a:t>
            </a:r>
            <a:r>
              <a:rPr lang="en-US" sz="2400" dirty="0" smtClean="0">
                <a:latin typeface="TimesNewRomanPS"/>
              </a:rPr>
              <a:t>Organizational </a:t>
            </a:r>
            <a:r>
              <a:rPr lang="en-US" sz="2400" dirty="0">
                <a:latin typeface="TimesNewRomanPS"/>
              </a:rPr>
              <a:t>Structure, Marketing Program, operation policy and procedure. </a:t>
            </a:r>
            <a:endParaRPr lang="en-US" sz="2400" dirty="0">
              <a:latin typeface="TimesNewRomanPS"/>
            </a:endParaRPr>
          </a:p>
          <a:p>
            <a:pPr marL="469900" indent="-469900">
              <a:lnSpc>
                <a:spcPct val="150000"/>
              </a:lnSpc>
            </a:pPr>
            <a:r>
              <a:rPr lang="en-US" sz="2400" dirty="0">
                <a:solidFill>
                  <a:srgbClr val="00B050"/>
                </a:solidFill>
                <a:latin typeface="TimesNewRomanPS"/>
              </a:rPr>
              <a:t>Potential brand value </a:t>
            </a:r>
            <a:r>
              <a:rPr lang="en-US" sz="2400" dirty="0">
                <a:latin typeface="TimesNewRomanPS"/>
              </a:rPr>
              <a:t>- to maintain a competitive advantage in the market. </a:t>
            </a:r>
            <a:endParaRPr lang="en-US" sz="2400" dirty="0">
              <a:latin typeface="TimesNewRomanPS"/>
            </a:endParaRPr>
          </a:p>
          <a:p>
            <a:pPr marL="469900" indent="-469900">
              <a:lnSpc>
                <a:spcPct val="150000"/>
              </a:lnSpc>
            </a:pPr>
            <a:r>
              <a:rPr lang="en-US" sz="2400" dirty="0">
                <a:solidFill>
                  <a:srgbClr val="660066"/>
                </a:solidFill>
                <a:latin typeface="TimesNewRomanPS"/>
              </a:rPr>
              <a:t>An able management team </a:t>
            </a:r>
            <a:r>
              <a:rPr lang="en-US" sz="2400" dirty="0">
                <a:latin typeface="TimesNewRomanPS"/>
              </a:rPr>
              <a:t>- to make it worthwhile and the team should be looking forward to being involved with it for a long time.</a:t>
            </a:r>
            <a:endParaRPr lang="en-US" sz="2400" dirty="0">
              <a:latin typeface="TimesNewRomanPS"/>
            </a:endParaRPr>
          </a:p>
          <a:p>
            <a:pPr marL="469900" indent="-469900"/>
            <a:endParaRPr lang="en-US" sz="1600" dirty="0">
              <a:latin typeface="TimesNewRomanPS"/>
            </a:endParaRPr>
          </a:p>
          <a:p>
            <a:pPr marL="469900" indent="-469900">
              <a:buFont typeface="Wingdings 2" panose="05020102010507070707" pitchFamily="18" charset="2"/>
              <a:buNone/>
            </a:pPr>
            <a:endParaRPr lang="en-US" sz="1600" dirty="0">
              <a:latin typeface="TimesNewRomanP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lIns="91440" rIns="91440" bIns="45720"/>
          <a:lstStyle/>
          <a:p>
            <a:pPr algn="ctr" eaLnBrk="1" hangingPunct="1"/>
            <a:r>
              <a:rPr lang="en-US" sz="3600" b="1" dirty="0">
                <a:latin typeface="TimesNewRomanPS"/>
              </a:rPr>
              <a:t>When Is an Idea an Opportunity?</a:t>
            </a:r>
            <a:endParaRPr lang="en-US" sz="3600" b="1" dirty="0">
              <a:latin typeface="TimesNewRomanPS"/>
            </a:endParaRPr>
          </a:p>
        </p:txBody>
      </p:sp>
      <p:sp>
        <p:nvSpPr>
          <p:cNvPr id="24578" name="Rectangle 3"/>
          <p:cNvSpPr>
            <a:spLocks noGrp="1" noChangeArrowheads="1"/>
          </p:cNvSpPr>
          <p:nvPr>
            <p:ph idx="1"/>
          </p:nvPr>
        </p:nvSpPr>
        <p:spPr/>
        <p:txBody>
          <a:bodyPr>
            <a:normAutofit fontScale="92500"/>
          </a:bodyPr>
          <a:lstStyle/>
          <a:p>
            <a:pPr marL="469900" indent="-469900">
              <a:buFont typeface="Wingdings" panose="05000000000000000000" pitchFamily="2" charset="2"/>
              <a:buChar char="Ø"/>
            </a:pPr>
            <a:r>
              <a:rPr lang="en-GB" sz="2400" dirty="0" smtClean="0">
                <a:latin typeface="TimesNewRomanPS"/>
              </a:rPr>
              <a:t>A business opportunity is a business idea that has been researched upon, refined and packaged into a promising venture that is ready to launch.</a:t>
            </a:r>
            <a:endParaRPr lang="en-GB" sz="2400" dirty="0" smtClean="0">
              <a:latin typeface="TimesNewRomanPS"/>
            </a:endParaRPr>
          </a:p>
          <a:p>
            <a:pPr marL="469900" indent="-469900">
              <a:buFont typeface="Wingdings" panose="05000000000000000000" pitchFamily="2" charset="2"/>
              <a:buChar char="Ø"/>
            </a:pPr>
            <a:r>
              <a:rPr lang="en-GB" sz="2400" dirty="0" smtClean="0">
                <a:latin typeface="TimesNewRomanPS"/>
              </a:rPr>
              <a:t>5 essential qualities are required:-</a:t>
            </a:r>
            <a:endParaRPr lang="en-GB" sz="2400" dirty="0" smtClean="0">
              <a:latin typeface="TimesNewRomanPS"/>
            </a:endParaRPr>
          </a:p>
          <a:p>
            <a:pPr marL="469900" indent="-469900">
              <a:lnSpc>
                <a:spcPct val="150000"/>
              </a:lnSpc>
            </a:pPr>
            <a:r>
              <a:rPr lang="en-GB" sz="2400" dirty="0" smtClean="0">
                <a:solidFill>
                  <a:srgbClr val="00B050"/>
                </a:solidFill>
                <a:latin typeface="TimesNewRomanPS"/>
              </a:rPr>
              <a:t>Attractiveness</a:t>
            </a:r>
            <a:endParaRPr lang="en-GB" sz="2400" dirty="0">
              <a:solidFill>
                <a:srgbClr val="00B050"/>
              </a:solidFill>
              <a:latin typeface="TimesNewRomanPS"/>
            </a:endParaRPr>
          </a:p>
          <a:p>
            <a:pPr marL="469900" indent="-469900">
              <a:lnSpc>
                <a:spcPct val="150000"/>
              </a:lnSpc>
            </a:pPr>
            <a:r>
              <a:rPr lang="en-GB" sz="2400" dirty="0">
                <a:solidFill>
                  <a:srgbClr val="660066"/>
                </a:solidFill>
                <a:latin typeface="TimesNewRomanPS"/>
              </a:rPr>
              <a:t>Timeliness</a:t>
            </a:r>
            <a:endParaRPr lang="en-GB" sz="2400" dirty="0">
              <a:solidFill>
                <a:srgbClr val="660066"/>
              </a:solidFill>
              <a:latin typeface="TimesNewRomanPS"/>
            </a:endParaRPr>
          </a:p>
          <a:p>
            <a:pPr marL="469900" indent="-469900">
              <a:lnSpc>
                <a:spcPct val="150000"/>
              </a:lnSpc>
            </a:pPr>
            <a:r>
              <a:rPr lang="en-GB" sz="2400" dirty="0" smtClean="0">
                <a:solidFill>
                  <a:srgbClr val="FF0066"/>
                </a:solidFill>
                <a:latin typeface="TimesNewRomanPS"/>
              </a:rPr>
              <a:t>Durability</a:t>
            </a:r>
            <a:endParaRPr lang="en-GB" sz="2400" dirty="0" smtClean="0">
              <a:solidFill>
                <a:srgbClr val="FF0066"/>
              </a:solidFill>
              <a:latin typeface="TimesNewRomanPS"/>
            </a:endParaRPr>
          </a:p>
          <a:p>
            <a:pPr marL="469900" indent="-469900">
              <a:lnSpc>
                <a:spcPct val="150000"/>
              </a:lnSpc>
            </a:pPr>
            <a:r>
              <a:rPr lang="en-GB" sz="2400" dirty="0" smtClean="0">
                <a:solidFill>
                  <a:srgbClr val="FF0066"/>
                </a:solidFill>
                <a:latin typeface="TimesNewRomanPS"/>
              </a:rPr>
              <a:t>Relevant (Must fulfil customer needs or solve the problem)</a:t>
            </a:r>
            <a:endParaRPr lang="en-GB" sz="2400" dirty="0" smtClean="0">
              <a:solidFill>
                <a:srgbClr val="FF0066"/>
              </a:solidFill>
              <a:latin typeface="TimesNewRomanPS"/>
            </a:endParaRPr>
          </a:p>
          <a:p>
            <a:pPr marL="469900" indent="-469900">
              <a:lnSpc>
                <a:spcPct val="150000"/>
              </a:lnSpc>
            </a:pPr>
            <a:r>
              <a:rPr lang="en-GB" sz="2400" dirty="0" smtClean="0">
                <a:solidFill>
                  <a:srgbClr val="660066"/>
                </a:solidFill>
                <a:latin typeface="TimesNewRomanPS"/>
              </a:rPr>
              <a:t>Creative and innovative</a:t>
            </a:r>
            <a:endParaRPr lang="en-GB" sz="2400" dirty="0" smtClean="0">
              <a:solidFill>
                <a:srgbClr val="660066"/>
              </a:solidFill>
              <a:latin typeface="TimesNewRomanPS"/>
            </a:endParaRPr>
          </a:p>
          <a:p>
            <a:pPr marL="469900" indent="-469900">
              <a:lnSpc>
                <a:spcPct val="150000"/>
              </a:lnSpc>
              <a:buNone/>
            </a:pPr>
            <a:endParaRPr lang="en-GB" sz="2400" dirty="0" smtClean="0">
              <a:solidFill>
                <a:srgbClr val="FF0066"/>
              </a:solidFill>
              <a:latin typeface="TimesNewRomanPS"/>
            </a:endParaRPr>
          </a:p>
          <a:p>
            <a:pPr marL="469900" indent="-469900">
              <a:lnSpc>
                <a:spcPct val="150000"/>
              </a:lnSpc>
            </a:pPr>
            <a:endParaRPr lang="en-GB" sz="2400" dirty="0" smtClean="0">
              <a:solidFill>
                <a:srgbClr val="FF0066"/>
              </a:solidFill>
              <a:latin typeface="TimesNewRomanPS"/>
            </a:endParaRPr>
          </a:p>
          <a:p>
            <a:pPr marL="469900" indent="-469900">
              <a:lnSpc>
                <a:spcPct val="150000"/>
              </a:lnSpc>
            </a:pPr>
            <a:endParaRPr lang="en-GB" sz="2400" dirty="0">
              <a:solidFill>
                <a:srgbClr val="FF0066"/>
              </a:solidFill>
              <a:latin typeface="TimesNewRomanP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latin typeface="TimesNewRomanPS"/>
              </a:rPr>
              <a:t>Methods for Generating New Business Ideas</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Image result for brainstorm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6200" y="1045028"/>
            <a:ext cx="4007201" cy="54602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urvey"/>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00601" y="1025099"/>
            <a:ext cx="4114800" cy="5299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a:xfrm>
            <a:off x="200025" y="228600"/>
            <a:ext cx="8763000" cy="6248400"/>
          </a:xfrm>
        </p:spPr>
        <p:txBody>
          <a:bodyPr>
            <a:normAutofit fontScale="92500" lnSpcReduction="20000"/>
          </a:bodyPr>
          <a:lstStyle/>
          <a:p>
            <a:pPr marL="469900" indent="-469900" eaLnBrk="1" hangingPunct="1">
              <a:buNone/>
            </a:pPr>
            <a:r>
              <a:rPr lang="en-US" sz="2400" dirty="0">
                <a:latin typeface="TimesNewRomanPS"/>
              </a:rPr>
              <a:t>Brainstorming</a:t>
            </a:r>
            <a:endParaRPr lang="en-US" sz="2400" dirty="0">
              <a:latin typeface="TimesNewRomanPS"/>
            </a:endParaRPr>
          </a:p>
          <a:p>
            <a:pPr lvl="1">
              <a:lnSpc>
                <a:spcPct val="150000"/>
              </a:lnSpc>
            </a:pPr>
            <a:r>
              <a:rPr lang="en-US" sz="2000" dirty="0">
                <a:solidFill>
                  <a:srgbClr val="FF9900"/>
                </a:solidFill>
              </a:rPr>
              <a:t>8–12 people</a:t>
            </a:r>
            <a:r>
              <a:rPr lang="en-US" sz="2000" dirty="0"/>
              <a:t> and should be performed in a relaxed environment. </a:t>
            </a:r>
            <a:endParaRPr lang="en-US" sz="2000" dirty="0"/>
          </a:p>
          <a:p>
            <a:pPr lvl="1">
              <a:lnSpc>
                <a:spcPct val="150000"/>
              </a:lnSpc>
            </a:pPr>
            <a:r>
              <a:rPr lang="en-US" sz="2000" dirty="0"/>
              <a:t>Encouraged </a:t>
            </a:r>
            <a:r>
              <a:rPr lang="en-US" sz="2000" dirty="0">
                <a:solidFill>
                  <a:srgbClr val="00B0F0"/>
                </a:solidFill>
              </a:rPr>
              <a:t>to share every idea that enters their mind </a:t>
            </a:r>
            <a:r>
              <a:rPr lang="en-US" sz="2000" dirty="0"/>
              <a:t>with the assurance that there is no right or wrong answer. </a:t>
            </a:r>
            <a:endParaRPr lang="en-US" sz="2000" dirty="0"/>
          </a:p>
          <a:p>
            <a:pPr lvl="1">
              <a:lnSpc>
                <a:spcPct val="150000"/>
              </a:lnSpc>
            </a:pPr>
            <a:r>
              <a:rPr lang="en-US" sz="2000" dirty="0">
                <a:solidFill>
                  <a:srgbClr val="FF0066"/>
                </a:solidFill>
              </a:rPr>
              <a:t>Setting the time limit </a:t>
            </a:r>
            <a:r>
              <a:rPr lang="en-US" sz="2000" dirty="0"/>
              <a:t>(such as, say, 30 minutes) for the session. </a:t>
            </a:r>
            <a:endParaRPr lang="en-US" sz="2000" dirty="0"/>
          </a:p>
          <a:p>
            <a:pPr lvl="1">
              <a:lnSpc>
                <a:spcPct val="150000"/>
              </a:lnSpc>
            </a:pPr>
            <a:r>
              <a:rPr lang="en-US" sz="2000" dirty="0"/>
              <a:t>The facilitator clearly </a:t>
            </a:r>
            <a:r>
              <a:rPr lang="en-US" sz="2000" dirty="0">
                <a:solidFill>
                  <a:srgbClr val="FF0000"/>
                </a:solidFill>
              </a:rPr>
              <a:t>sets down the rules</a:t>
            </a:r>
            <a:r>
              <a:rPr lang="en-US" sz="2000" dirty="0"/>
              <a:t>, discouraging criticism of any kind and encouraging a freewheeling approach, the voicing of as many ideas as possible, and a collective and constructive effort towards the improvement of ideas. </a:t>
            </a:r>
            <a:endParaRPr lang="en-US" sz="2000" dirty="0"/>
          </a:p>
          <a:p>
            <a:pPr lvl="1">
              <a:lnSpc>
                <a:spcPct val="150000"/>
              </a:lnSpc>
            </a:pPr>
            <a:r>
              <a:rPr lang="en-US" sz="2000" dirty="0"/>
              <a:t>The facilitator </a:t>
            </a:r>
            <a:r>
              <a:rPr lang="en-US" sz="2000" dirty="0">
                <a:solidFill>
                  <a:srgbClr val="00B050"/>
                </a:solidFill>
              </a:rPr>
              <a:t>writes each idea down for everyone to see</a:t>
            </a:r>
            <a:r>
              <a:rPr lang="en-US" sz="2000" dirty="0"/>
              <a:t>. </a:t>
            </a:r>
            <a:endParaRPr lang="en-US" sz="2000" dirty="0"/>
          </a:p>
          <a:p>
            <a:pPr lvl="1">
              <a:lnSpc>
                <a:spcPct val="150000"/>
              </a:lnSpc>
            </a:pPr>
            <a:r>
              <a:rPr lang="en-US" sz="2000" dirty="0">
                <a:solidFill>
                  <a:srgbClr val="FF0066"/>
                </a:solidFill>
              </a:rPr>
              <a:t>Once time is up, the best ideas are selected</a:t>
            </a:r>
            <a:r>
              <a:rPr lang="en-US" sz="2000" dirty="0"/>
              <a:t>, based on a few criteria decided upon in advance (such as, say, cost-effectiveness). </a:t>
            </a:r>
            <a:endParaRPr lang="en-US" sz="2000" dirty="0"/>
          </a:p>
          <a:p>
            <a:pPr lvl="1">
              <a:lnSpc>
                <a:spcPct val="150000"/>
              </a:lnSpc>
            </a:pPr>
            <a:r>
              <a:rPr lang="en-US" sz="2000" dirty="0"/>
              <a:t>The selection must be made on the basis of a consensus from everyone in the group. </a:t>
            </a:r>
            <a:endParaRPr lang="en-US" sz="2000" dirty="0"/>
          </a:p>
          <a:p>
            <a:pPr lvl="1">
              <a:lnSpc>
                <a:spcPct val="150000"/>
              </a:lnSpc>
            </a:pPr>
            <a:r>
              <a:rPr lang="en-US" sz="2000" dirty="0">
                <a:solidFill>
                  <a:srgbClr val="7030A0"/>
                </a:solidFill>
              </a:rPr>
              <a:t>A score (say, zero to ten points) is given to each idea </a:t>
            </a:r>
            <a:r>
              <a:rPr lang="en-US" sz="2000" dirty="0"/>
              <a:t>depending on how well it meets the criteria. </a:t>
            </a:r>
            <a:endParaRPr lang="en-US" sz="2000" dirty="0">
              <a:latin typeface="TimesNewRomanP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653778"/>
          </a:xfrm>
        </p:spPr>
        <p:txBody>
          <a:bodyPr>
            <a:normAutofit fontScale="90000"/>
          </a:bodyPr>
          <a:lstStyle/>
          <a:p>
            <a:r>
              <a:rPr lang="en-US" dirty="0">
                <a:latin typeface="TimesNewRomanPS"/>
              </a:rPr>
              <a:t>Survey Method</a:t>
            </a:r>
            <a:endParaRPr lang="en-US" dirty="0"/>
          </a:p>
        </p:txBody>
      </p:sp>
      <p:sp>
        <p:nvSpPr>
          <p:cNvPr id="3" name="Content Placeholder 2"/>
          <p:cNvSpPr>
            <a:spLocks noGrp="1"/>
          </p:cNvSpPr>
          <p:nvPr>
            <p:ph idx="1"/>
          </p:nvPr>
        </p:nvSpPr>
        <p:spPr>
          <a:xfrm>
            <a:off x="323305" y="838200"/>
            <a:ext cx="8592095" cy="5943600"/>
          </a:xfrm>
        </p:spPr>
        <p:txBody>
          <a:bodyPr>
            <a:normAutofit fontScale="62500" lnSpcReduction="20000"/>
          </a:bodyPr>
          <a:lstStyle/>
          <a:p>
            <a:pPr marL="469900" indent="-469900">
              <a:lnSpc>
                <a:spcPct val="150000"/>
              </a:lnSpc>
            </a:pPr>
            <a:r>
              <a:rPr lang="en-US" dirty="0"/>
              <a:t>The </a:t>
            </a:r>
            <a:r>
              <a:rPr lang="en-US" dirty="0">
                <a:solidFill>
                  <a:srgbClr val="7030A0"/>
                </a:solidFill>
              </a:rPr>
              <a:t>survey method </a:t>
            </a:r>
            <a:r>
              <a:rPr lang="en-US" dirty="0"/>
              <a:t>involves gathering information from a representative sample population, that is, a fraction of the whole population under study that presents an accurate proportional representation of that population.</a:t>
            </a:r>
            <a:endParaRPr lang="en-US" dirty="0"/>
          </a:p>
          <a:p>
            <a:pPr marL="469900" indent="-469900">
              <a:lnSpc>
                <a:spcPct val="150000"/>
              </a:lnSpc>
            </a:pPr>
            <a:r>
              <a:rPr lang="en-US" dirty="0">
                <a:solidFill>
                  <a:srgbClr val="FF0066"/>
                </a:solidFill>
              </a:rPr>
              <a:t>Surveys generate new products, services, and business ideas because they ask specific questions and get specific answers. </a:t>
            </a:r>
            <a:endParaRPr lang="en-US" dirty="0">
              <a:solidFill>
                <a:srgbClr val="FF0066"/>
              </a:solidFill>
            </a:endParaRPr>
          </a:p>
          <a:p>
            <a:pPr marL="469900" indent="-469900">
              <a:lnSpc>
                <a:spcPct val="150000"/>
              </a:lnSpc>
            </a:pPr>
            <a:r>
              <a:rPr lang="en-US" b="1" dirty="0">
                <a:solidFill>
                  <a:srgbClr val="FF9900"/>
                </a:solidFill>
              </a:rPr>
              <a:t>For example</a:t>
            </a:r>
            <a:r>
              <a:rPr lang="en-US" b="1" dirty="0"/>
              <a:t>, </a:t>
            </a:r>
            <a:r>
              <a:rPr lang="en-US" dirty="0">
                <a:solidFill>
                  <a:srgbClr val="00B050"/>
                </a:solidFill>
              </a:rPr>
              <a:t>Hindustan Unilever Limited undertook a market survey to explore the possibility of penetrating rural markets in India</a:t>
            </a:r>
            <a:r>
              <a:rPr lang="en-US" dirty="0"/>
              <a:t>, and this helped the market research team to identify the idea of introducing shampoo sachets, which became an instant hit with people who would not buy an entire bottle of shampoo. </a:t>
            </a:r>
            <a:endParaRPr lang="en-US" dirty="0"/>
          </a:p>
          <a:p>
            <a:pPr marL="469900" indent="-469900">
              <a:lnSpc>
                <a:spcPct val="150000"/>
              </a:lnSpc>
            </a:pPr>
            <a:r>
              <a:rPr lang="en-US" dirty="0"/>
              <a:t>Surveys may be of different types, such as general and specific surveys, regular and ad hoc surveys, preliminary and final surveys, and census and sample surveys.</a:t>
            </a:r>
            <a:endParaRPr lang="en-US" dirty="0">
              <a:latin typeface="TimesNewRomanPS"/>
            </a:endParaRPr>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305" y="228600"/>
            <a:ext cx="8592095" cy="6276703"/>
          </a:xfrm>
        </p:spPr>
        <p:txBody>
          <a:bodyPr>
            <a:normAutofit fontScale="62500" lnSpcReduction="20000"/>
          </a:bodyPr>
          <a:lstStyle/>
          <a:p>
            <a:pPr marL="469900" indent="-469900">
              <a:lnSpc>
                <a:spcPct val="150000"/>
              </a:lnSpc>
              <a:buNone/>
            </a:pPr>
            <a:r>
              <a:rPr lang="en-US" sz="2400" b="1" dirty="0">
                <a:solidFill>
                  <a:srgbClr val="FF0066"/>
                </a:solidFill>
                <a:latin typeface="TimesNewRomanPS"/>
              </a:rPr>
              <a:t>Reverse Brainstorming - </a:t>
            </a:r>
            <a:r>
              <a:rPr lang="en-US" dirty="0"/>
              <a:t>with the exception that </a:t>
            </a:r>
            <a:r>
              <a:rPr lang="en-US" b="1" dirty="0">
                <a:solidFill>
                  <a:srgbClr val="00B050"/>
                </a:solidFill>
              </a:rPr>
              <a:t>criticism is allowed. </a:t>
            </a:r>
            <a:endParaRPr lang="en-US" b="1" dirty="0">
              <a:solidFill>
                <a:srgbClr val="00B050"/>
              </a:solidFill>
            </a:endParaRPr>
          </a:p>
          <a:p>
            <a:pPr marL="469900" indent="-469900">
              <a:lnSpc>
                <a:spcPct val="150000"/>
              </a:lnSpc>
            </a:pPr>
            <a:r>
              <a:rPr lang="en-US" dirty="0"/>
              <a:t>The </a:t>
            </a:r>
            <a:r>
              <a:rPr lang="en-US" dirty="0">
                <a:solidFill>
                  <a:srgbClr val="0070C0"/>
                </a:solidFill>
              </a:rPr>
              <a:t>focus is on the negative aspects of every idea </a:t>
            </a:r>
            <a:r>
              <a:rPr lang="en-US" dirty="0"/>
              <a:t>that has been generated through brainstorming. </a:t>
            </a:r>
            <a:endParaRPr lang="en-US" dirty="0"/>
          </a:p>
          <a:p>
            <a:pPr marL="469900" indent="-469900">
              <a:lnSpc>
                <a:spcPct val="150000"/>
              </a:lnSpc>
            </a:pPr>
            <a:r>
              <a:rPr lang="en-US" dirty="0"/>
              <a:t>Also called the “sifting” process, this process most often involves the </a:t>
            </a:r>
            <a:r>
              <a:rPr lang="en-US" dirty="0">
                <a:solidFill>
                  <a:srgbClr val="FF0066"/>
                </a:solidFill>
              </a:rPr>
              <a:t>identification of everything that is wrong with an idea</a:t>
            </a:r>
            <a:r>
              <a:rPr lang="en-US" dirty="0"/>
              <a:t>, followed by a discussion of ways to overcome these problems.</a:t>
            </a:r>
            <a:endParaRPr lang="en-US" dirty="0">
              <a:latin typeface="TimesNewRomanPS"/>
            </a:endParaRPr>
          </a:p>
          <a:p>
            <a:pPr marL="469900" indent="-469900">
              <a:lnSpc>
                <a:spcPct val="150000"/>
              </a:lnSpc>
              <a:buNone/>
            </a:pPr>
            <a:r>
              <a:rPr lang="en-US" sz="2400" b="1" dirty="0">
                <a:solidFill>
                  <a:srgbClr val="FF9900"/>
                </a:solidFill>
                <a:latin typeface="TimesNewRomanPS"/>
              </a:rPr>
              <a:t>Gordon method </a:t>
            </a:r>
            <a:r>
              <a:rPr lang="en-US" sz="2400" dirty="0">
                <a:solidFill>
                  <a:srgbClr val="FF0066"/>
                </a:solidFill>
                <a:latin typeface="TimesNewRomanPS"/>
              </a:rPr>
              <a:t>- </a:t>
            </a:r>
            <a:r>
              <a:rPr lang="en-US" dirty="0">
                <a:solidFill>
                  <a:srgbClr val="0070C0"/>
                </a:solidFill>
              </a:rPr>
              <a:t>Collective discussion addresses every aspect of the planned </a:t>
            </a:r>
            <a:r>
              <a:rPr lang="en-US" dirty="0"/>
              <a:t>product in an uninhibited solution-oriented way.</a:t>
            </a:r>
            <a:endParaRPr lang="en-US" dirty="0"/>
          </a:p>
          <a:p>
            <a:pPr marL="469900" indent="-469900">
              <a:lnSpc>
                <a:spcPct val="150000"/>
              </a:lnSpc>
              <a:buNone/>
            </a:pPr>
            <a:r>
              <a:rPr lang="en-US" dirty="0"/>
              <a:t> </a:t>
            </a:r>
            <a:r>
              <a:rPr lang="en-US" b="1" dirty="0"/>
              <a:t>For example, </a:t>
            </a:r>
            <a:r>
              <a:rPr lang="en-US" dirty="0"/>
              <a:t>to devise a new pen-holder, the group discusses the “holding” theme and examines all possible meanings of this word and all possible examples of “holding” (such as items, nature, etc.). </a:t>
            </a:r>
            <a:endParaRPr lang="en-US" dirty="0"/>
          </a:p>
          <a:p>
            <a:pPr marL="469900" indent="-469900">
              <a:lnSpc>
                <a:spcPct val="150000"/>
              </a:lnSpc>
              <a:buNone/>
            </a:pPr>
            <a:r>
              <a:rPr lang="en-US" dirty="0"/>
              <a:t>The group will later sit and study each idea to see if any of them may be useful for the planning of a new pen-holder. This </a:t>
            </a:r>
            <a:r>
              <a:rPr lang="en-US" dirty="0">
                <a:solidFill>
                  <a:srgbClr val="00B050"/>
                </a:solidFill>
              </a:rPr>
              <a:t>discussion encourages a fresh, creative, and unusual approach to developing a new product.</a:t>
            </a:r>
            <a:endParaRPr lang="en-US" dirty="0">
              <a:solidFill>
                <a:srgbClr val="00B050"/>
              </a:solidFill>
              <a:latin typeface="TimesNewRomanPS"/>
            </a:endParaRP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838200"/>
            <a:ext cx="7772400" cy="4930775"/>
          </a:xfrm>
        </p:spPr>
        <p:txBody>
          <a:bodyPr>
            <a:normAutofit/>
          </a:bodyPr>
          <a:lstStyle/>
          <a:p>
            <a:r>
              <a:rPr lang="en-US" sz="4800" b="1" dirty="0" smtClean="0">
                <a:latin typeface="Times New Roman" panose="02020603050405020304" pitchFamily="18" charset="0"/>
              </a:rPr>
              <a:t>Entrepreneurial Opportunity</a:t>
            </a:r>
            <a:endParaRPr lang="en-US" dirty="0"/>
          </a:p>
        </p:txBody>
      </p:sp>
      <p:sp>
        <p:nvSpPr>
          <p:cNvPr id="5" name="Text Placeholder 4"/>
          <p:cNvSpPr>
            <a:spLocks noGrp="1"/>
          </p:cNvSpPr>
          <p:nvPr>
            <p:ph type="body" idx="1"/>
          </p:nvPr>
        </p:nvSpPr>
        <p:spPr/>
        <p:txBody>
          <a:bodyPr/>
          <a:lstStyle/>
          <a:p>
            <a:r>
              <a:rPr lang="en-US" dirty="0" smtClean="0"/>
              <a:t>W</a:t>
            </a:r>
            <a:r>
              <a:rPr lang="en-US" dirty="0" smtClean="0">
                <a:solidFill>
                  <a:schemeClr val="bg2">
                    <a:lumMod val="10000"/>
                  </a:schemeClr>
                </a:solidFill>
              </a:rPr>
              <a:t>hat leads to the creation of opportunities?</a:t>
            </a:r>
            <a:endParaRPr lang="en-US" dirty="0">
              <a:solidFill>
                <a:schemeClr val="bg2">
                  <a:lumMod val="10000"/>
                </a:schemeClr>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rPr>
              <a:t>Technological change</a:t>
            </a:r>
            <a:r>
              <a:rPr lang="en-US" dirty="0"/>
              <a:t> </a:t>
            </a:r>
            <a:endParaRPr lang="en-US" dirty="0"/>
          </a:p>
        </p:txBody>
      </p:sp>
      <p:pic>
        <p:nvPicPr>
          <p:cNvPr id="5" name="Picture 2"/>
          <p:cNvPicPr>
            <a:picLocks noGrp="1" noChangeAspect="1" noChangeArrowheads="1"/>
          </p:cNvPicPr>
          <p:nvPr>
            <p:ph idx="1"/>
          </p:nvPr>
        </p:nvPicPr>
        <p:blipFill>
          <a:blip r:embed="rId1"/>
          <a:srcRect l="18156" t="23958" r="17587" b="12423"/>
          <a:stretch>
            <a:fillRect/>
          </a:stretch>
        </p:blipFill>
        <p:spPr bwMode="auto">
          <a:xfrm>
            <a:off x="1219200" y="1295400"/>
            <a:ext cx="6688439" cy="472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61925" y="888206"/>
          <a:ext cx="8820150" cy="508158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lIns="91440" rIns="91440" bIns="45720"/>
          <a:lstStyle/>
          <a:p>
            <a:r>
              <a:rPr lang="en-US" sz="2800" dirty="0" smtClean="0">
                <a:latin typeface="Times New Roman" panose="02020603050405020304" pitchFamily="18" charset="0"/>
              </a:rPr>
              <a:t>Entrepreneurial Opportunity</a:t>
            </a:r>
            <a:r>
              <a:rPr lang="en-US" sz="2800" b="1" dirty="0" smtClean="0">
                <a:latin typeface="Times New Roman" panose="02020603050405020304" pitchFamily="18" charset="0"/>
              </a:rPr>
              <a:t>– </a:t>
            </a:r>
            <a:r>
              <a:rPr lang="en-US" sz="2800" b="1" dirty="0">
                <a:latin typeface="Times New Roman" panose="02020603050405020304" pitchFamily="18" charset="0"/>
              </a:rPr>
              <a:t>External Change </a:t>
            </a:r>
            <a:endParaRPr lang="en-US" sz="2800" b="1" dirty="0">
              <a:latin typeface="Times New Roman" panose="02020603050405020304" pitchFamily="18" charset="0"/>
            </a:endParaRPr>
          </a:p>
        </p:txBody>
      </p:sp>
      <p:sp>
        <p:nvSpPr>
          <p:cNvPr id="28674" name="Content Placeholder 2"/>
          <p:cNvSpPr>
            <a:spLocks noGrp="1"/>
          </p:cNvSpPr>
          <p:nvPr>
            <p:ph idx="1"/>
          </p:nvPr>
        </p:nvSpPr>
        <p:spPr>
          <a:xfrm>
            <a:off x="457200" y="1371600"/>
            <a:ext cx="8382000" cy="4754563"/>
          </a:xfrm>
        </p:spPr>
        <p:txBody>
          <a:bodyPr>
            <a:normAutofit fontScale="70000" lnSpcReduction="20000"/>
          </a:bodyPr>
          <a:lstStyle/>
          <a:p>
            <a:pPr marL="0" indent="0">
              <a:lnSpc>
                <a:spcPct val="150000"/>
              </a:lnSpc>
              <a:buNone/>
            </a:pPr>
            <a:r>
              <a:rPr lang="en-US" b="1" dirty="0">
                <a:solidFill>
                  <a:srgbClr val="FF0066"/>
                </a:solidFill>
                <a:latin typeface="Times New Roman" panose="02020603050405020304" pitchFamily="18" charset="0"/>
              </a:rPr>
              <a:t>Regulatory and political change </a:t>
            </a:r>
            <a:r>
              <a:rPr lang="en-US" dirty="0">
                <a:solidFill>
                  <a:srgbClr val="FF0066"/>
                </a:solidFill>
                <a:latin typeface="Times New Roman" panose="02020603050405020304" pitchFamily="18" charset="0"/>
              </a:rPr>
              <a:t>–</a:t>
            </a:r>
            <a:endParaRPr lang="en-US" dirty="0">
              <a:solidFill>
                <a:srgbClr val="FF0066"/>
              </a:solidFill>
              <a:latin typeface="Times New Roman" panose="02020603050405020304" pitchFamily="18" charset="0"/>
            </a:endParaRPr>
          </a:p>
          <a:p>
            <a:pPr marL="469900" indent="-469900" algn="just">
              <a:lnSpc>
                <a:spcPct val="150000"/>
              </a:lnSpc>
            </a:pPr>
            <a:r>
              <a:rPr lang="en-US" dirty="0"/>
              <a:t>The use </a:t>
            </a:r>
            <a:r>
              <a:rPr lang="en-US" b="1" dirty="0">
                <a:solidFill>
                  <a:srgbClr val="00B050"/>
                </a:solidFill>
              </a:rPr>
              <a:t>of helmets </a:t>
            </a:r>
            <a:r>
              <a:rPr lang="en-US" dirty="0"/>
              <a:t>was made compulsory by the government, helmets were reintroduced into the market with new features and the demand for helmets improved substantially.</a:t>
            </a:r>
            <a:endParaRPr lang="en-US" dirty="0"/>
          </a:p>
          <a:p>
            <a:pPr marL="469900" indent="-469900" algn="just">
              <a:lnSpc>
                <a:spcPct val="150000"/>
              </a:lnSpc>
            </a:pPr>
            <a:r>
              <a:rPr lang="en-US" dirty="0"/>
              <a:t>Political support for the country’s infrastructural development, such as in the case of the construction of </a:t>
            </a:r>
            <a:r>
              <a:rPr lang="en-US" b="1" dirty="0">
                <a:solidFill>
                  <a:srgbClr val="0070C0"/>
                </a:solidFill>
              </a:rPr>
              <a:t>the golden quadrilateral</a:t>
            </a:r>
            <a:r>
              <a:rPr lang="en-US" dirty="0"/>
              <a:t>, led to many business opportunities in the construction sector. </a:t>
            </a:r>
            <a:endParaRPr lang="en-US" dirty="0"/>
          </a:p>
          <a:p>
            <a:pPr marL="469900" indent="-469900" algn="just">
              <a:lnSpc>
                <a:spcPct val="150000"/>
              </a:lnSpc>
            </a:pPr>
            <a:r>
              <a:rPr lang="en-US" dirty="0"/>
              <a:t>To help companies comply with the ISO 9000 quality management system, the ISO 14000 environmental management system and the </a:t>
            </a:r>
            <a:r>
              <a:rPr lang="en-US" dirty="0" err="1"/>
              <a:t>sarbanes</a:t>
            </a:r>
            <a:r>
              <a:rPr lang="en-US" dirty="0"/>
              <a:t>–</a:t>
            </a:r>
            <a:r>
              <a:rPr lang="en-US" dirty="0" err="1"/>
              <a:t>oxley</a:t>
            </a:r>
            <a:r>
              <a:rPr lang="en-US" dirty="0"/>
              <a:t> act of 2002.</a:t>
            </a:r>
            <a:endParaRPr lang="en-US"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Times New Roman" panose="02020603050405020304" pitchFamily="18" charset="0"/>
              </a:rPr>
              <a:t>Entrepreneurial Opportunity – External Change </a:t>
            </a:r>
            <a:endParaRPr lang="en-US" sz="2800" dirty="0"/>
          </a:p>
        </p:txBody>
      </p:sp>
      <p:sp>
        <p:nvSpPr>
          <p:cNvPr id="3" name="Content Placeholder 2"/>
          <p:cNvSpPr>
            <a:spLocks noGrp="1"/>
          </p:cNvSpPr>
          <p:nvPr>
            <p:ph idx="1"/>
          </p:nvPr>
        </p:nvSpPr>
        <p:spPr>
          <a:xfrm>
            <a:off x="323305" y="1143000"/>
            <a:ext cx="8592095" cy="5362303"/>
          </a:xfrm>
        </p:spPr>
        <p:txBody>
          <a:bodyPr>
            <a:normAutofit fontScale="70000" lnSpcReduction="20000"/>
          </a:bodyPr>
          <a:lstStyle/>
          <a:p>
            <a:pPr marL="469900" indent="-469900">
              <a:lnSpc>
                <a:spcPct val="150000"/>
              </a:lnSpc>
              <a:buNone/>
            </a:pPr>
            <a:r>
              <a:rPr lang="en-US" sz="2600" b="1" dirty="0">
                <a:solidFill>
                  <a:srgbClr val="FF0066"/>
                </a:solidFill>
                <a:latin typeface="Times New Roman" panose="02020603050405020304" pitchFamily="18" charset="0"/>
              </a:rPr>
              <a:t>Social and demographic change</a:t>
            </a:r>
            <a:endParaRPr lang="en-US" sz="2600" b="1" dirty="0">
              <a:solidFill>
                <a:srgbClr val="FF0066"/>
              </a:solidFill>
              <a:latin typeface="Times New Roman" panose="02020603050405020304" pitchFamily="18" charset="0"/>
            </a:endParaRPr>
          </a:p>
          <a:p>
            <a:pPr marL="469900" indent="-469900" algn="just">
              <a:lnSpc>
                <a:spcPct val="150000"/>
              </a:lnSpc>
            </a:pPr>
            <a:r>
              <a:rPr lang="en-US" dirty="0">
                <a:solidFill>
                  <a:srgbClr val="0070C0"/>
                </a:solidFill>
              </a:rPr>
              <a:t>Changes in Family and Work Patterns</a:t>
            </a:r>
            <a:r>
              <a:rPr lang="en-US" dirty="0"/>
              <a:t>, the </a:t>
            </a:r>
            <a:r>
              <a:rPr lang="en-US" dirty="0">
                <a:solidFill>
                  <a:srgbClr val="00B050"/>
                </a:solidFill>
              </a:rPr>
              <a:t>ageing of the population</a:t>
            </a:r>
            <a:r>
              <a:rPr lang="en-US" dirty="0"/>
              <a:t>, </a:t>
            </a:r>
            <a:r>
              <a:rPr lang="en-US" dirty="0">
                <a:solidFill>
                  <a:srgbClr val="FF9900"/>
                </a:solidFill>
              </a:rPr>
              <a:t>increasing diversity at the workplace</a:t>
            </a:r>
            <a:r>
              <a:rPr lang="en-US" dirty="0"/>
              <a:t>, </a:t>
            </a:r>
            <a:r>
              <a:rPr lang="en-US" dirty="0">
                <a:solidFill>
                  <a:srgbClr val="7030A0"/>
                </a:solidFill>
              </a:rPr>
              <a:t>increasing focus on health and fitness</a:t>
            </a:r>
            <a:r>
              <a:rPr lang="en-US" dirty="0"/>
              <a:t>, the </a:t>
            </a:r>
            <a:r>
              <a:rPr lang="en-US" dirty="0">
                <a:solidFill>
                  <a:srgbClr val="FF0066"/>
                </a:solidFill>
              </a:rPr>
              <a:t>increase in the number of cell phone and Internet users,</a:t>
            </a:r>
            <a:r>
              <a:rPr lang="en-US" dirty="0"/>
              <a:t> and new forms of entertainment, </a:t>
            </a:r>
            <a:r>
              <a:rPr lang="en-US" dirty="0">
                <a:solidFill>
                  <a:srgbClr val="0033CC"/>
                </a:solidFill>
              </a:rPr>
              <a:t>lead to the creation of business opportunities </a:t>
            </a:r>
            <a:r>
              <a:rPr lang="en-US" dirty="0"/>
              <a:t>because they alter people’s preferences or demand for products and services, and consequently make it possible to generate new ideas to meet new demands.</a:t>
            </a:r>
            <a:endParaRPr lang="en-US" dirty="0"/>
          </a:p>
          <a:p>
            <a:pPr marL="469900" indent="-469900" algn="just">
              <a:lnSpc>
                <a:spcPct val="150000"/>
              </a:lnSpc>
            </a:pPr>
            <a:r>
              <a:rPr lang="en-US" dirty="0"/>
              <a:t>For example, the ageing of the Indian population over the last 25 years generated business opportunities for entrepreneurs to make products and services for the elderly.</a:t>
            </a:r>
            <a:endParaRPr lang="en-US" b="1" dirty="0">
              <a:latin typeface="Times New Roman" panose="02020603050405020304" pitchFamily="18" charset="0"/>
            </a:endParaRPr>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Times New Roman" panose="02020603050405020304" pitchFamily="18" charset="0"/>
              </a:rPr>
              <a:t>Entrepreneurial Opportunity – External Change </a:t>
            </a:r>
            <a:endParaRPr lang="en-US" sz="2800" dirty="0"/>
          </a:p>
        </p:txBody>
      </p:sp>
      <p:sp>
        <p:nvSpPr>
          <p:cNvPr id="3" name="Content Placeholder 2"/>
          <p:cNvSpPr>
            <a:spLocks noGrp="1"/>
          </p:cNvSpPr>
          <p:nvPr>
            <p:ph idx="1"/>
          </p:nvPr>
        </p:nvSpPr>
        <p:spPr>
          <a:xfrm>
            <a:off x="323305" y="1190897"/>
            <a:ext cx="8515895" cy="5438503"/>
          </a:xfrm>
        </p:spPr>
        <p:txBody>
          <a:bodyPr>
            <a:normAutofit fontScale="85000" lnSpcReduction="10000"/>
          </a:bodyPr>
          <a:lstStyle/>
          <a:p>
            <a:pPr>
              <a:lnSpc>
                <a:spcPct val="150000"/>
              </a:lnSpc>
            </a:pPr>
            <a:r>
              <a:rPr lang="en-US" b="1" dirty="0">
                <a:latin typeface="Times New Roman" panose="02020603050405020304" pitchFamily="18" charset="0"/>
              </a:rPr>
              <a:t>Economic Change</a:t>
            </a:r>
            <a:endParaRPr lang="en-US" b="1" dirty="0">
              <a:latin typeface="Times New Roman" panose="02020603050405020304" pitchFamily="18" charset="0"/>
            </a:endParaRPr>
          </a:p>
          <a:p>
            <a:pPr algn="just">
              <a:lnSpc>
                <a:spcPct val="150000"/>
              </a:lnSpc>
            </a:pPr>
            <a:r>
              <a:rPr lang="en-US" i="1" dirty="0"/>
              <a:t>Changes</a:t>
            </a:r>
            <a:r>
              <a:rPr lang="en-US" dirty="0"/>
              <a:t> Economic forces affect business opportunities by determining who has money to spend.</a:t>
            </a:r>
            <a:endParaRPr lang="en-US" dirty="0"/>
          </a:p>
          <a:p>
            <a:pPr algn="just">
              <a:lnSpc>
                <a:spcPct val="150000"/>
              </a:lnSpc>
            </a:pPr>
            <a:r>
              <a:rPr lang="en-US" baseline="30000" dirty="0"/>
              <a:t> </a:t>
            </a:r>
            <a:r>
              <a:rPr lang="en-US" dirty="0"/>
              <a:t>An increase in the number of women in the workforce over the last few decades and their related increase in disposable income is largely responsible for the </a:t>
            </a:r>
            <a:r>
              <a:rPr lang="en-US" b="1" dirty="0">
                <a:solidFill>
                  <a:srgbClr val="FF0066"/>
                </a:solidFill>
              </a:rPr>
              <a:t>number of boutique clothing stores targeting professional women that have opened in the past few years</a:t>
            </a:r>
            <a:r>
              <a:rPr lang="en-US" b="1" dirty="0"/>
              <a:t>.</a:t>
            </a:r>
            <a:endParaRPr lang="en-US"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822960" y="146904"/>
            <a:ext cx="7543800" cy="1377096"/>
          </a:xfrm>
        </p:spPr>
        <p:txBody>
          <a:bodyPr lIns="91440" rIns="91440" bIns="45720"/>
          <a:lstStyle/>
          <a:p>
            <a:pPr algn="ctr" eaLnBrk="1" hangingPunct="1"/>
            <a:r>
              <a:rPr lang="en-US" sz="3600" b="1" dirty="0">
                <a:latin typeface="TimesNewRomanPS"/>
              </a:rPr>
              <a:t>How to Identify a Business Opportunity?</a:t>
            </a:r>
            <a:endParaRPr lang="en-US" sz="3600" b="1" dirty="0">
              <a:latin typeface="TimesNewRomanPS"/>
            </a:endParaRPr>
          </a:p>
        </p:txBody>
      </p:sp>
      <p:sp>
        <p:nvSpPr>
          <p:cNvPr id="29698" name="Rectangle 3"/>
          <p:cNvSpPr>
            <a:spLocks noGrp="1" noChangeArrowheads="1"/>
          </p:cNvSpPr>
          <p:nvPr>
            <p:ph idx="1"/>
          </p:nvPr>
        </p:nvSpPr>
        <p:spPr>
          <a:xfrm>
            <a:off x="200025" y="1524000"/>
            <a:ext cx="8763000" cy="5029200"/>
          </a:xfrm>
        </p:spPr>
        <p:txBody>
          <a:bodyPr>
            <a:normAutofit fontScale="62500" lnSpcReduction="20000"/>
          </a:bodyPr>
          <a:lstStyle/>
          <a:p>
            <a:pPr marL="469900" indent="-469900" eaLnBrk="1" hangingPunct="1">
              <a:lnSpc>
                <a:spcPct val="150000"/>
              </a:lnSpc>
              <a:buNone/>
            </a:pPr>
            <a:r>
              <a:rPr lang="en-US" sz="2900" b="1" dirty="0">
                <a:solidFill>
                  <a:srgbClr val="FF0066"/>
                </a:solidFill>
                <a:latin typeface="TimesNewRomanPS"/>
              </a:rPr>
              <a:t>Observing trends </a:t>
            </a:r>
            <a:endParaRPr lang="en-US" sz="2900" b="1" dirty="0">
              <a:solidFill>
                <a:srgbClr val="FF0066"/>
              </a:solidFill>
              <a:latin typeface="TimesNewRomanPS"/>
            </a:endParaRPr>
          </a:p>
          <a:p>
            <a:pPr marL="469900" indent="-469900">
              <a:lnSpc>
                <a:spcPct val="150000"/>
              </a:lnSpc>
            </a:pPr>
            <a:r>
              <a:rPr lang="en-US" dirty="0" smtClean="0">
                <a:latin typeface="Times New Roman" panose="02020603050405020304" pitchFamily="18" charset="0"/>
                <a:cs typeface="Times New Roman" panose="02020603050405020304" pitchFamily="18" charset="0"/>
              </a:rPr>
              <a:t>To follow economic</a:t>
            </a:r>
            <a:r>
              <a:rPr lang="en-US" dirty="0">
                <a:latin typeface="Times New Roman" panose="02020603050405020304" pitchFamily="18" charset="0"/>
                <a:cs typeface="Times New Roman" panose="02020603050405020304" pitchFamily="18" charset="0"/>
              </a:rPr>
              <a:t>, social, technological, and political trends.</a:t>
            </a:r>
            <a:endParaRPr lang="en-US" dirty="0">
              <a:latin typeface="Times New Roman" panose="02020603050405020304" pitchFamily="18" charset="0"/>
              <a:cs typeface="Times New Roman" panose="02020603050405020304" pitchFamily="18" charset="0"/>
            </a:endParaRPr>
          </a:p>
          <a:p>
            <a:pPr marL="469900" indent="-469900">
              <a:lnSpc>
                <a:spcPct val="150000"/>
              </a:lnSpc>
            </a:pPr>
            <a:r>
              <a:rPr lang="en-US" dirty="0"/>
              <a:t> </a:t>
            </a:r>
            <a:r>
              <a:rPr lang="en-US" b="1" dirty="0"/>
              <a:t>For example, </a:t>
            </a:r>
            <a:r>
              <a:rPr lang="en-US" dirty="0"/>
              <a:t>the development of the internet and the miniaturization of electronics goods led to the development of e-commerce and laptop computers, respectively.</a:t>
            </a:r>
            <a:endParaRPr lang="en-US" sz="2000" dirty="0">
              <a:latin typeface="TimesNewRomanPS"/>
            </a:endParaRPr>
          </a:p>
          <a:p>
            <a:pPr marL="469900" indent="-469900" eaLnBrk="1" hangingPunct="1">
              <a:lnSpc>
                <a:spcPct val="150000"/>
              </a:lnSpc>
              <a:buNone/>
            </a:pPr>
            <a:r>
              <a:rPr lang="en-US" sz="2600" b="1" dirty="0">
                <a:solidFill>
                  <a:srgbClr val="0070C0"/>
                </a:solidFill>
                <a:latin typeface="TimesNewRomanPS"/>
              </a:rPr>
              <a:t>Solving a problem</a:t>
            </a:r>
            <a:endParaRPr lang="en-US" sz="2600" b="1" dirty="0">
              <a:solidFill>
                <a:srgbClr val="0070C0"/>
              </a:solidFill>
              <a:latin typeface="TimesNewRomanPS"/>
            </a:endParaRPr>
          </a:p>
          <a:p>
            <a:pPr marL="469900" indent="-469900">
              <a:lnSpc>
                <a:spcPct val="150000"/>
              </a:lnSpc>
            </a:pPr>
            <a:r>
              <a:rPr lang="en-US" dirty="0" smtClean="0">
                <a:solidFill>
                  <a:srgbClr val="FF9900"/>
                </a:solidFill>
                <a:latin typeface="TimesNewRomanPS"/>
              </a:rPr>
              <a:t>T</a:t>
            </a:r>
            <a:r>
              <a:rPr lang="en-US" dirty="0" smtClean="0">
                <a:solidFill>
                  <a:srgbClr val="FF9900"/>
                </a:solidFill>
              </a:rPr>
              <a:t>o </a:t>
            </a:r>
            <a:r>
              <a:rPr lang="en-US" dirty="0">
                <a:solidFill>
                  <a:srgbClr val="FF9900"/>
                </a:solidFill>
              </a:rPr>
              <a:t>recognize and solve a pressing problem </a:t>
            </a:r>
            <a:r>
              <a:rPr lang="en-US" dirty="0"/>
              <a:t>that customers are facing today. </a:t>
            </a:r>
            <a:endParaRPr lang="en-US" dirty="0"/>
          </a:p>
          <a:p>
            <a:pPr marL="469900" indent="-469900">
              <a:lnSpc>
                <a:spcPct val="150000"/>
              </a:lnSpc>
            </a:pPr>
            <a:r>
              <a:rPr lang="en-US" b="1" dirty="0" smtClean="0"/>
              <a:t> For </a:t>
            </a:r>
            <a:r>
              <a:rPr lang="en-US" b="1" dirty="0"/>
              <a:t>example, </a:t>
            </a:r>
            <a:r>
              <a:rPr lang="en-US" dirty="0"/>
              <a:t>one of the most pressing problems facing countries round the globe is finding alternatives for fossil fuels. As a result, a number of entrepreneurial firms have been (and are still being) launched to take on this challenge.</a:t>
            </a:r>
            <a:endParaRPr lang="en-US" sz="2000" dirty="0">
              <a:latin typeface="TimesNewRomanPS"/>
            </a:endParaRPr>
          </a:p>
          <a:p>
            <a:pPr marL="469900" indent="-469900" eaLnBrk="1" hangingPunct="1"/>
            <a:endParaRPr lang="en-US" sz="1600" dirty="0">
              <a:latin typeface="TimesNewRomanPS"/>
            </a:endParaRPr>
          </a:p>
          <a:p>
            <a:pPr marL="469900" indent="-469900" eaLnBrk="1" hangingPunct="1"/>
            <a:endParaRPr lang="en-US" sz="1600" dirty="0">
              <a:latin typeface="TimesNewRomanPS"/>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46904"/>
            <a:ext cx="7543800" cy="1224696"/>
          </a:xfrm>
        </p:spPr>
        <p:txBody>
          <a:bodyPr>
            <a:normAutofit fontScale="90000"/>
          </a:bodyPr>
          <a:lstStyle/>
          <a:p>
            <a:r>
              <a:rPr lang="en-US" dirty="0">
                <a:latin typeface="TimesNewRomanPS"/>
              </a:rPr>
              <a:t>How to Identify a Business Opportunity?</a:t>
            </a:r>
            <a:endParaRPr lang="en-US" dirty="0"/>
          </a:p>
        </p:txBody>
      </p:sp>
      <p:sp>
        <p:nvSpPr>
          <p:cNvPr id="3" name="Content Placeholder 2"/>
          <p:cNvSpPr>
            <a:spLocks noGrp="1"/>
          </p:cNvSpPr>
          <p:nvPr>
            <p:ph idx="1"/>
          </p:nvPr>
        </p:nvSpPr>
        <p:spPr>
          <a:xfrm>
            <a:off x="200025" y="1752600"/>
            <a:ext cx="8763000" cy="4394200"/>
          </a:xfrm>
        </p:spPr>
        <p:txBody>
          <a:bodyPr/>
          <a:lstStyle/>
          <a:p>
            <a:r>
              <a:rPr lang="en-US" b="1" dirty="0">
                <a:latin typeface="TimesNewRomanPS"/>
              </a:rPr>
              <a:t>Finding gaps in the market </a:t>
            </a:r>
            <a:r>
              <a:rPr lang="en-US" b="1" dirty="0" smtClean="0">
                <a:latin typeface="TimesNewRomanPS"/>
              </a:rPr>
              <a:t>place</a:t>
            </a:r>
            <a:endParaRPr lang="en-US" b="1" dirty="0" smtClean="0">
              <a:latin typeface="TimesNewRomanPS"/>
            </a:endParaRPr>
          </a:p>
          <a:p>
            <a:r>
              <a:rPr lang="en-US" sz="2400" dirty="0" smtClean="0"/>
              <a:t> </a:t>
            </a:r>
            <a:r>
              <a:rPr lang="en-US" sz="2400" dirty="0"/>
              <a:t>I</a:t>
            </a:r>
            <a:r>
              <a:rPr lang="en-US" sz="2400" dirty="0" smtClean="0"/>
              <a:t>dentifying </a:t>
            </a:r>
            <a:r>
              <a:rPr lang="en-US" sz="2400" dirty="0"/>
              <a:t>business opportunities is </a:t>
            </a:r>
            <a:r>
              <a:rPr lang="en-US" sz="2400" dirty="0">
                <a:solidFill>
                  <a:srgbClr val="0070C0"/>
                </a:solidFill>
              </a:rPr>
              <a:t>to find a gap between what is needed by the customer and what is actually provided to the customer. </a:t>
            </a:r>
            <a:endParaRPr lang="en-US" sz="2400" dirty="0" smtClean="0">
              <a:solidFill>
                <a:srgbClr val="0070C0"/>
              </a:solidFill>
            </a:endParaRPr>
          </a:p>
          <a:p>
            <a:r>
              <a:rPr lang="en-US" sz="2400" b="1" dirty="0" smtClean="0"/>
              <a:t>For </a:t>
            </a:r>
            <a:r>
              <a:rPr lang="en-US" sz="2400" b="1" dirty="0"/>
              <a:t>example, </a:t>
            </a:r>
            <a:r>
              <a:rPr lang="en-US" sz="2400" dirty="0"/>
              <a:t>over three decades ago, the lack of toy stores focusing on a child’s intellectual development resulted in the development of Discovery Toys, a California-based company specializing in educational toys.</a:t>
            </a:r>
            <a:endParaRPr lang="en-US" sz="24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diabet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757725"/>
            <a:ext cx="4385139" cy="53292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Placeholder 6"/>
          <p:cNvPicPr>
            <a:picLocks noGrp="1" noChangeAspect="1"/>
          </p:cNvPicPr>
          <p:nvPr>
            <p:ph type="pic" idx="1"/>
          </p:nvPr>
        </p:nvPicPr>
        <p:blipFill>
          <a:blip r:embed="rId2"/>
          <a:srcRect l="14788" r="14788"/>
          <a:stretch>
            <a:fillRect/>
          </a:stretch>
        </p:blipFill>
        <p:spPr>
          <a:xfrm>
            <a:off x="4800600" y="838200"/>
            <a:ext cx="3962400" cy="41148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abac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295400"/>
            <a:ext cx="3658383" cy="40431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2"/>
          <a:stretch>
            <a:fillRect/>
          </a:stretch>
        </p:blipFill>
        <p:spPr>
          <a:xfrm>
            <a:off x="4800600" y="838200"/>
            <a:ext cx="3924300" cy="4500344"/>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57200" y="814387"/>
            <a:ext cx="3984037" cy="5334000"/>
          </a:xfrm>
          <a:prstGeom prst="rect">
            <a:avLst/>
          </a:prstGeom>
        </p:spPr>
      </p:pic>
      <p:pic>
        <p:nvPicPr>
          <p:cNvPr id="3074" name="Picture 2" descr="Image result for elev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28600"/>
            <a:ext cx="3657600" cy="30718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escalat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6163" y="3429000"/>
            <a:ext cx="3941763" cy="2895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1524000"/>
          <a:ext cx="9067800" cy="40386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rowd"/>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1000" y="381000"/>
            <a:ext cx="3705441" cy="2606675"/>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Image result for marriage beu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441373"/>
            <a:ext cx="4038600" cy="2546302"/>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3086100" y="3262239"/>
            <a:ext cx="2793036" cy="3429000"/>
          </a:xfrm>
          <a:prstGeom prst="rect">
            <a:avLst/>
          </a:prstGeom>
        </p:spPr>
      </p:pic>
      <p:pic>
        <p:nvPicPr>
          <p:cNvPr id="3" name="Picture 2"/>
          <p:cNvPicPr>
            <a:picLocks noChangeAspect="1"/>
          </p:cNvPicPr>
          <p:nvPr/>
        </p:nvPicPr>
        <p:blipFill>
          <a:blip r:embed="rId4"/>
          <a:stretch>
            <a:fillRect/>
          </a:stretch>
        </p:blipFill>
        <p:spPr>
          <a:xfrm>
            <a:off x="76200" y="3262240"/>
            <a:ext cx="2793036" cy="3429000"/>
          </a:xfrm>
          <a:prstGeom prst="rect">
            <a:avLst/>
          </a:prstGeom>
        </p:spPr>
      </p:pic>
      <p:pic>
        <p:nvPicPr>
          <p:cNvPr id="4" name="Picture 3"/>
          <p:cNvPicPr>
            <a:picLocks noChangeAspect="1"/>
          </p:cNvPicPr>
          <p:nvPr/>
        </p:nvPicPr>
        <p:blipFill>
          <a:blip r:embed="rId5"/>
          <a:stretch>
            <a:fillRect/>
          </a:stretch>
        </p:blipFill>
        <p:spPr>
          <a:xfrm>
            <a:off x="5879135" y="3355144"/>
            <a:ext cx="2893255" cy="3336095"/>
          </a:xfrm>
          <a:prstGeom prst="rect">
            <a:avLst/>
          </a:prstGeom>
        </p:spPr>
      </p:pic>
      <p:sp>
        <p:nvSpPr>
          <p:cNvPr id="5" name="Rectangle 4"/>
          <p:cNvSpPr/>
          <p:nvPr/>
        </p:nvSpPr>
        <p:spPr>
          <a:xfrm>
            <a:off x="76200" y="166760"/>
            <a:ext cx="8915400" cy="2957440"/>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0" y="3262239"/>
            <a:ext cx="8991600" cy="3429000"/>
          </a:xfrm>
          <a:prstGeom prst="rect">
            <a:avLst/>
          </a:prstGeom>
          <a:noFill/>
          <a:ln w="762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800100" y="327452"/>
            <a:ext cx="7543800" cy="767496"/>
          </a:xfrm>
        </p:spPr>
        <p:txBody>
          <a:bodyPr lIns="91440" rIns="91440" bIns="45720">
            <a:normAutofit fontScale="90000"/>
          </a:bodyPr>
          <a:lstStyle/>
          <a:p>
            <a:pPr algn="ctr"/>
            <a:r>
              <a:rPr lang="en-US" sz="3200" b="1" dirty="0">
                <a:latin typeface="TimesNewRomanPS"/>
              </a:rPr>
              <a:t>Business Idea and Business Opportunity</a:t>
            </a:r>
            <a:endParaRPr lang="en-US" sz="3200" b="1" dirty="0">
              <a:latin typeface="TimesNewRomanPS"/>
            </a:endParaRPr>
          </a:p>
        </p:txBody>
      </p:sp>
      <p:sp>
        <p:nvSpPr>
          <p:cNvPr id="15362" name="Content Placeholder 2"/>
          <p:cNvSpPr>
            <a:spLocks noGrp="1"/>
          </p:cNvSpPr>
          <p:nvPr>
            <p:ph idx="1"/>
          </p:nvPr>
        </p:nvSpPr>
        <p:spPr>
          <a:xfrm>
            <a:off x="200025" y="1752600"/>
            <a:ext cx="8763000" cy="4394200"/>
          </a:xfrm>
        </p:spPr>
        <p:txBody>
          <a:bodyPr>
            <a:normAutofit/>
          </a:bodyPr>
          <a:lstStyle/>
          <a:p>
            <a:pPr marL="469900" indent="-469900" algn="just"/>
            <a:endParaRPr lang="en-US" sz="1800" dirty="0">
              <a:latin typeface="TimesNewRomanPS"/>
            </a:endParaRPr>
          </a:p>
          <a:p>
            <a:pPr marL="469900" indent="-469900" algn="just">
              <a:lnSpc>
                <a:spcPct val="150000"/>
              </a:lnSpc>
            </a:pPr>
            <a:r>
              <a:rPr lang="en-US" sz="2400" dirty="0">
                <a:solidFill>
                  <a:srgbClr val="FF0000"/>
                </a:solidFill>
                <a:latin typeface="TimesNewRomanPS"/>
              </a:rPr>
              <a:t>A business idea</a:t>
            </a:r>
            <a:r>
              <a:rPr lang="en-US" sz="2400" dirty="0">
                <a:latin typeface="TimesNewRomanPS"/>
              </a:rPr>
              <a:t>, is a concept that can be used for a commercial purpose, typically involves </a:t>
            </a:r>
            <a:r>
              <a:rPr lang="en-US" sz="2400" dirty="0">
                <a:solidFill>
                  <a:srgbClr val="FF0066"/>
                </a:solidFill>
                <a:latin typeface="TimesNewRomanPS"/>
              </a:rPr>
              <a:t>the introduction of new products and services into new markets.</a:t>
            </a:r>
            <a:endParaRPr lang="en-US" sz="2400" dirty="0">
              <a:solidFill>
                <a:srgbClr val="FF0066"/>
              </a:solidFill>
              <a:latin typeface="TimesNewRomanPS"/>
            </a:endParaRPr>
          </a:p>
          <a:p>
            <a:pPr marL="469900" indent="-469900" algn="just">
              <a:lnSpc>
                <a:spcPct val="150000"/>
              </a:lnSpc>
            </a:pPr>
            <a:r>
              <a:rPr lang="en-US" sz="2400" dirty="0">
                <a:solidFill>
                  <a:schemeClr val="accent6">
                    <a:lumMod val="50000"/>
                  </a:schemeClr>
                </a:solidFill>
                <a:latin typeface="TimesNewRomanPS"/>
              </a:rPr>
              <a:t>A Business opportunity </a:t>
            </a:r>
            <a:r>
              <a:rPr lang="en-US" sz="2400" dirty="0">
                <a:latin typeface="TimesNewRomanPS"/>
              </a:rPr>
              <a:t>is a situation in which a person can </a:t>
            </a:r>
            <a:r>
              <a:rPr lang="en-US" sz="2400" dirty="0">
                <a:solidFill>
                  <a:srgbClr val="00B050"/>
                </a:solidFill>
                <a:latin typeface="TimesNewRomanPS"/>
              </a:rPr>
              <a:t>exploit a new business idea</a:t>
            </a:r>
            <a:r>
              <a:rPr lang="en-US" sz="2400" dirty="0">
                <a:latin typeface="TimesNewRomanPS"/>
              </a:rPr>
              <a:t> that has the potential to generate profit.</a:t>
            </a:r>
            <a:endParaRPr lang="en-US" sz="2400" dirty="0">
              <a:latin typeface="TimesNewRomanP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lIns="91440" rIns="91440" bIns="45720">
            <a:normAutofit/>
          </a:bodyPr>
          <a:lstStyle/>
          <a:p>
            <a:pPr algn="ctr" eaLnBrk="1" hangingPunct="1"/>
            <a:r>
              <a:rPr lang="en-US" sz="2800" b="1" dirty="0">
                <a:latin typeface="TimesNewRomanPS"/>
              </a:rPr>
              <a:t>What Is an Entrepreneurial Opportunity ?</a:t>
            </a:r>
            <a:endParaRPr lang="en-US" sz="2800" b="1" dirty="0">
              <a:latin typeface="TimesNewRomanPS"/>
            </a:endParaRPr>
          </a:p>
        </p:txBody>
      </p:sp>
      <p:sp>
        <p:nvSpPr>
          <p:cNvPr id="16386" name="Rectangle 3"/>
          <p:cNvSpPr>
            <a:spLocks noGrp="1" noChangeArrowheads="1"/>
          </p:cNvSpPr>
          <p:nvPr>
            <p:ph idx="1"/>
          </p:nvPr>
        </p:nvSpPr>
        <p:spPr>
          <a:xfrm>
            <a:off x="457200" y="1295400"/>
            <a:ext cx="8229600" cy="4830763"/>
          </a:xfrm>
        </p:spPr>
        <p:txBody>
          <a:bodyPr>
            <a:normAutofit fontScale="85000" lnSpcReduction="10000"/>
          </a:bodyPr>
          <a:lstStyle/>
          <a:p>
            <a:pPr marL="469900" indent="-469900" algn="just">
              <a:lnSpc>
                <a:spcPct val="150000"/>
              </a:lnSpc>
            </a:pPr>
            <a:r>
              <a:rPr lang="en-US" sz="2400" dirty="0">
                <a:latin typeface="TimesNewRomanPS"/>
              </a:rPr>
              <a:t>They </a:t>
            </a:r>
            <a:r>
              <a:rPr lang="en-US" sz="2400" b="1" dirty="0">
                <a:solidFill>
                  <a:srgbClr val="FF0000"/>
                </a:solidFill>
                <a:latin typeface="TimesNewRomanPS"/>
              </a:rPr>
              <a:t>create or add significant value </a:t>
            </a:r>
            <a:r>
              <a:rPr lang="en-US" sz="2400" dirty="0">
                <a:latin typeface="TimesNewRomanPS"/>
              </a:rPr>
              <a:t>to the customer.</a:t>
            </a:r>
            <a:endParaRPr lang="en-US" sz="2400" dirty="0">
              <a:latin typeface="TimesNewRomanPS"/>
            </a:endParaRPr>
          </a:p>
          <a:p>
            <a:pPr marL="469900" indent="-469900" algn="just">
              <a:lnSpc>
                <a:spcPct val="150000"/>
              </a:lnSpc>
            </a:pPr>
            <a:r>
              <a:rPr lang="en-US" sz="2400" dirty="0">
                <a:latin typeface="TimesNewRomanPS"/>
              </a:rPr>
              <a:t>They </a:t>
            </a:r>
            <a:r>
              <a:rPr lang="en-US" sz="2400" b="1" dirty="0">
                <a:solidFill>
                  <a:srgbClr val="FF0066"/>
                </a:solidFill>
                <a:latin typeface="TimesNewRomanPS"/>
              </a:rPr>
              <a:t>solve a significant problem</a:t>
            </a:r>
            <a:r>
              <a:rPr lang="en-US" sz="2400" dirty="0">
                <a:solidFill>
                  <a:srgbClr val="FF0066"/>
                </a:solidFill>
                <a:latin typeface="TimesNewRomanPS"/>
              </a:rPr>
              <a:t> </a:t>
            </a:r>
            <a:r>
              <a:rPr lang="en-US" sz="2400" dirty="0">
                <a:latin typeface="TimesNewRomanPS"/>
              </a:rPr>
              <a:t>by removing pain points or meeting a significant want or need for which someone is willing to pay a premium.</a:t>
            </a:r>
            <a:endParaRPr lang="en-US" sz="2400" dirty="0">
              <a:latin typeface="TimesNewRomanPS"/>
            </a:endParaRPr>
          </a:p>
          <a:p>
            <a:pPr marL="469900" indent="-469900" algn="just">
              <a:lnSpc>
                <a:spcPct val="150000"/>
              </a:lnSpc>
            </a:pPr>
            <a:r>
              <a:rPr lang="en-US" sz="2400" dirty="0">
                <a:latin typeface="TimesNewRomanPS"/>
              </a:rPr>
              <a:t>They have a </a:t>
            </a:r>
            <a:r>
              <a:rPr lang="en-US" sz="2400" b="1" dirty="0">
                <a:solidFill>
                  <a:srgbClr val="00B050"/>
                </a:solidFill>
                <a:latin typeface="TimesNewRomanPS"/>
              </a:rPr>
              <a:t>robust market</a:t>
            </a:r>
            <a:r>
              <a:rPr lang="en-US" sz="2400" dirty="0">
                <a:solidFill>
                  <a:srgbClr val="00B050"/>
                </a:solidFill>
                <a:latin typeface="TimesNewRomanPS"/>
              </a:rPr>
              <a:t>,</a:t>
            </a:r>
            <a:r>
              <a:rPr lang="en-US" sz="2400" dirty="0">
                <a:latin typeface="TimesNewRomanPS"/>
              </a:rPr>
              <a:t> margin, and money making characteristics that will allow the entrepreneur to estimate and communicate sustainable value to potential </a:t>
            </a:r>
            <a:r>
              <a:rPr lang="en-US" sz="2400" dirty="0" smtClean="0">
                <a:latin typeface="TimesNewRomanPS"/>
              </a:rPr>
              <a:t>stakeholders.</a:t>
            </a:r>
            <a:endParaRPr lang="en-US" sz="2400" dirty="0">
              <a:latin typeface="TimesNewRomanPS"/>
            </a:endParaRPr>
          </a:p>
          <a:p>
            <a:pPr marL="469900" indent="-469900" algn="just">
              <a:lnSpc>
                <a:spcPct val="150000"/>
              </a:lnSpc>
            </a:pPr>
            <a:r>
              <a:rPr lang="en-US" sz="2400" dirty="0">
                <a:latin typeface="TimesNewRomanPS"/>
              </a:rPr>
              <a:t>They are a </a:t>
            </a:r>
            <a:r>
              <a:rPr lang="en-US" sz="2400" b="1" dirty="0">
                <a:solidFill>
                  <a:schemeClr val="accent6">
                    <a:lumMod val="50000"/>
                  </a:schemeClr>
                </a:solidFill>
                <a:latin typeface="TimesNewRomanPS"/>
              </a:rPr>
              <a:t>good fit with the founder(s</a:t>
            </a:r>
            <a:r>
              <a:rPr lang="en-US" sz="2400" b="1" dirty="0">
                <a:latin typeface="TimesNewRomanPS"/>
              </a:rPr>
              <a:t>) </a:t>
            </a:r>
            <a:r>
              <a:rPr lang="en-US" sz="2400" dirty="0">
                <a:latin typeface="TimesNewRomanPS"/>
              </a:rPr>
              <a:t>and management teams at the time and market place along with an attractive risk-reward balance.</a:t>
            </a:r>
            <a:endParaRPr lang="en-US" sz="2400" dirty="0">
              <a:latin typeface="TimesNewRomanPS"/>
            </a:endParaRPr>
          </a:p>
          <a:p>
            <a:pPr marL="469900" indent="-469900">
              <a:lnSpc>
                <a:spcPct val="150000"/>
              </a:lnSpc>
              <a:buFont typeface="Wingdings 2" panose="05020102010507070707" pitchFamily="18" charset="2"/>
              <a:buNone/>
            </a:pPr>
            <a:endParaRPr lang="en-US" sz="1800" dirty="0">
              <a:latin typeface="TimesNewRomanPS"/>
            </a:endParaRPr>
          </a:p>
          <a:p>
            <a:pPr marL="469900" indent="-469900" eaLnBrk="1" hangingPunct="1">
              <a:lnSpc>
                <a:spcPct val="150000"/>
              </a:lnSpc>
              <a:buFont typeface="Wingdings 2" panose="05020102010507070707" pitchFamily="18" charset="2"/>
              <a:buNone/>
            </a:pPr>
            <a:endParaRPr lang="en-US" sz="1800" dirty="0">
              <a:latin typeface="TimesNewRomanP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7416</Words>
  <Application>WPS Presentation</Application>
  <PresentationFormat>On-screen Show (4:3)</PresentationFormat>
  <Paragraphs>117</Paragraphs>
  <Slides>24</Slides>
  <Notes>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Arial</vt:lpstr>
      <vt:lpstr>SimSun</vt:lpstr>
      <vt:lpstr>Wingdings</vt:lpstr>
      <vt:lpstr>Wingdings 2</vt:lpstr>
      <vt:lpstr>Times New Roman</vt:lpstr>
      <vt:lpstr>TimesNewRomanPS</vt:lpstr>
      <vt:lpstr>Segoe Print</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Business Idea and Business Opportunity</vt:lpstr>
      <vt:lpstr>What Is an Entrepreneurial Opportunity ?</vt:lpstr>
      <vt:lpstr>What defines a good business opportunity?</vt:lpstr>
      <vt:lpstr>Characteristics of Business Opportunity</vt:lpstr>
      <vt:lpstr>When Is an Idea an Opportunity?</vt:lpstr>
      <vt:lpstr>Methods for Generating New Business Ideas</vt:lpstr>
      <vt:lpstr>PowerPoint 演示文稿</vt:lpstr>
      <vt:lpstr>PowerPoint 演示文稿</vt:lpstr>
      <vt:lpstr>Survey Method</vt:lpstr>
      <vt:lpstr>PowerPoint 演示文稿</vt:lpstr>
      <vt:lpstr>Entrepreneurial Opportunity</vt:lpstr>
      <vt:lpstr>Technological change </vt:lpstr>
      <vt:lpstr>Entrepreneurial Opportunity– External Change </vt:lpstr>
      <vt:lpstr>Entrepreneurial Opportunity – External Change </vt:lpstr>
      <vt:lpstr>Entrepreneurial Opportunity – External Change </vt:lpstr>
      <vt:lpstr>How to Identify a Business Opportunity?</vt:lpstr>
      <vt:lpstr>How to Identify a Business Opportunity?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AAZMIN FARDUN GANDHI</dc:creator>
  <cp:lastModifiedBy>Dell</cp:lastModifiedBy>
  <cp:revision>10</cp:revision>
  <dcterms:created xsi:type="dcterms:W3CDTF">2022-09-01T12:02:00Z</dcterms:created>
  <dcterms:modified xsi:type="dcterms:W3CDTF">2024-03-19T08:15:34Z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64390A52EAE64A0ABEC554017D9712FC</vt:lpwstr>
  </property>
  <property fmtid="{D5CDD505-2E9C-101B-9397-08002B2CF9AE}" pid="3" name="KSOProductBuildVer">
    <vt:lpwstr>1033-12.2.0.13472</vt:lpwstr>
  </property>
</Properties>
</file>